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Balabeloo" panose="020B0604020202020204" charset="-78"/>
      <p:regular r:id="rId9"/>
    </p:embeddedFont>
    <p:embeddedFont>
      <p:font typeface="Canva Sans" panose="020B0604020202020204" charset="0"/>
      <p:regular r:id="rId10"/>
    </p:embeddedFont>
    <p:embeddedFont>
      <p:font typeface="Canva Sans Bold" panose="020B0604020202020204" charset="0"/>
      <p:regular r:id="rId11"/>
    </p:embeddedFont>
    <p:embeddedFont>
      <p:font typeface="Sniglet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965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jpeg>
</file>

<file path=ppt/media/image35.png>
</file>

<file path=ppt/media/image36.jpeg>
</file>

<file path=ppt/media/image37.png>
</file>

<file path=ppt/media/image38.svg>
</file>

<file path=ppt/media/image39.jpe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svg"/><Relationship Id="rId7" Type="http://schemas.openxmlformats.org/officeDocument/2006/relationships/image" Target="../media/image1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18" Type="http://schemas.openxmlformats.org/officeDocument/2006/relationships/image" Target="../media/image28.png"/><Relationship Id="rId3" Type="http://schemas.openxmlformats.org/officeDocument/2006/relationships/image" Target="../media/image12.svg"/><Relationship Id="rId7" Type="http://schemas.openxmlformats.org/officeDocument/2006/relationships/image" Target="../media/image7.png"/><Relationship Id="rId12" Type="http://schemas.openxmlformats.org/officeDocument/2006/relationships/image" Target="../media/image22.png"/><Relationship Id="rId17" Type="http://schemas.openxmlformats.org/officeDocument/2006/relationships/image" Target="../media/image27.svg"/><Relationship Id="rId2" Type="http://schemas.openxmlformats.org/officeDocument/2006/relationships/image" Target="../media/image11.png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1.svg"/><Relationship Id="rId5" Type="http://schemas.openxmlformats.org/officeDocument/2006/relationships/image" Target="../media/image10.sv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9.png"/><Relationship Id="rId9" Type="http://schemas.openxmlformats.org/officeDocument/2006/relationships/image" Target="../media/image19.svg"/><Relationship Id="rId14" Type="http://schemas.openxmlformats.org/officeDocument/2006/relationships/image" Target="../media/image2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jpeg"/><Relationship Id="rId18" Type="http://schemas.openxmlformats.org/officeDocument/2006/relationships/image" Target="../media/image39.jpeg"/><Relationship Id="rId3" Type="http://schemas.openxmlformats.org/officeDocument/2006/relationships/image" Target="../media/image10.svg"/><Relationship Id="rId7" Type="http://schemas.openxmlformats.org/officeDocument/2006/relationships/image" Target="../media/image7.png"/><Relationship Id="rId12" Type="http://schemas.openxmlformats.org/officeDocument/2006/relationships/image" Target="../media/image33.png"/><Relationship Id="rId17" Type="http://schemas.openxmlformats.org/officeDocument/2006/relationships/image" Target="../media/image38.svg"/><Relationship Id="rId2" Type="http://schemas.openxmlformats.org/officeDocument/2006/relationships/image" Target="../media/image9.png"/><Relationship Id="rId16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32.png"/><Relationship Id="rId5" Type="http://schemas.openxmlformats.org/officeDocument/2006/relationships/image" Target="../media/image12.svg"/><Relationship Id="rId15" Type="http://schemas.openxmlformats.org/officeDocument/2006/relationships/image" Target="../media/image36.jpeg"/><Relationship Id="rId10" Type="http://schemas.openxmlformats.org/officeDocument/2006/relationships/image" Target="../media/image31.svg"/><Relationship Id="rId19" Type="http://schemas.openxmlformats.org/officeDocument/2006/relationships/image" Target="../media/image40.jpeg"/><Relationship Id="rId4" Type="http://schemas.openxmlformats.org/officeDocument/2006/relationships/image" Target="../media/image11.png"/><Relationship Id="rId9" Type="http://schemas.openxmlformats.org/officeDocument/2006/relationships/image" Target="../media/image30.png"/><Relationship Id="rId14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0.svg"/><Relationship Id="rId7" Type="http://schemas.openxmlformats.org/officeDocument/2006/relationships/image" Target="../media/image12.svg"/><Relationship Id="rId12" Type="http://schemas.openxmlformats.org/officeDocument/2006/relationships/image" Target="../media/image4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44.png"/><Relationship Id="rId5" Type="http://schemas.openxmlformats.org/officeDocument/2006/relationships/image" Target="../media/image6.png"/><Relationship Id="rId10" Type="http://schemas.openxmlformats.org/officeDocument/2006/relationships/image" Target="../media/image43.png"/><Relationship Id="rId4" Type="http://schemas.openxmlformats.org/officeDocument/2006/relationships/image" Target="../media/image41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CC0DF">
                <a:alpha val="100000"/>
              </a:srgbClr>
            </a:gs>
            <a:gs pos="100000">
              <a:srgbClr val="FFDE59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405254" y="9139146"/>
            <a:ext cx="3779450" cy="3204384"/>
          </a:xfrm>
          <a:custGeom>
            <a:avLst/>
            <a:gdLst/>
            <a:ahLst/>
            <a:cxnLst/>
            <a:rect l="l" t="t" r="r" b="b"/>
            <a:pathLst>
              <a:path w="3779450" h="3204384">
                <a:moveTo>
                  <a:pt x="0" y="0"/>
                </a:moveTo>
                <a:lnTo>
                  <a:pt x="3779450" y="0"/>
                </a:lnTo>
                <a:lnTo>
                  <a:pt x="3779450" y="3204384"/>
                </a:lnTo>
                <a:lnTo>
                  <a:pt x="0" y="3204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1459"/>
            </a:stretch>
          </a:blipFill>
        </p:spPr>
      </p:sp>
      <p:sp>
        <p:nvSpPr>
          <p:cNvPr id="3" name="Freeform 3"/>
          <p:cNvSpPr/>
          <p:nvPr/>
        </p:nvSpPr>
        <p:spPr>
          <a:xfrm rot="-253910">
            <a:off x="2729927" y="891723"/>
            <a:ext cx="12828145" cy="7488430"/>
          </a:xfrm>
          <a:custGeom>
            <a:avLst/>
            <a:gdLst/>
            <a:ahLst/>
            <a:cxnLst/>
            <a:rect l="l" t="t" r="r" b="b"/>
            <a:pathLst>
              <a:path w="12828145" h="7488430">
                <a:moveTo>
                  <a:pt x="0" y="0"/>
                </a:moveTo>
                <a:lnTo>
                  <a:pt x="12828146" y="0"/>
                </a:lnTo>
                <a:lnTo>
                  <a:pt x="12828146" y="7488429"/>
                </a:lnTo>
                <a:lnTo>
                  <a:pt x="0" y="748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412217" y="6845783"/>
            <a:ext cx="4809328" cy="3895555"/>
          </a:xfrm>
          <a:custGeom>
            <a:avLst/>
            <a:gdLst/>
            <a:ahLst/>
            <a:cxnLst/>
            <a:rect l="l" t="t" r="r" b="b"/>
            <a:pathLst>
              <a:path w="4809328" h="3895555">
                <a:moveTo>
                  <a:pt x="0" y="0"/>
                </a:moveTo>
                <a:lnTo>
                  <a:pt x="4809327" y="0"/>
                </a:lnTo>
                <a:lnTo>
                  <a:pt x="4809327" y="3895555"/>
                </a:lnTo>
                <a:lnTo>
                  <a:pt x="0" y="38955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13502" y="1015982"/>
            <a:ext cx="2360052" cy="2250900"/>
          </a:xfrm>
          <a:custGeom>
            <a:avLst/>
            <a:gdLst/>
            <a:ahLst/>
            <a:cxnLst/>
            <a:rect l="l" t="t" r="r" b="b"/>
            <a:pathLst>
              <a:path w="2360052" h="2250900">
                <a:moveTo>
                  <a:pt x="0" y="0"/>
                </a:moveTo>
                <a:lnTo>
                  <a:pt x="2360052" y="0"/>
                </a:lnTo>
                <a:lnTo>
                  <a:pt x="2360052" y="2250899"/>
                </a:lnTo>
                <a:lnTo>
                  <a:pt x="0" y="22508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79046" y="7448784"/>
            <a:ext cx="5979762" cy="4126060"/>
          </a:xfrm>
          <a:custGeom>
            <a:avLst/>
            <a:gdLst/>
            <a:ahLst/>
            <a:cxnLst/>
            <a:rect l="l" t="t" r="r" b="b"/>
            <a:pathLst>
              <a:path w="5979762" h="4126060">
                <a:moveTo>
                  <a:pt x="0" y="0"/>
                </a:moveTo>
                <a:lnTo>
                  <a:pt x="5979762" y="0"/>
                </a:lnTo>
                <a:lnTo>
                  <a:pt x="5979762" y="4126060"/>
                </a:lnTo>
                <a:lnTo>
                  <a:pt x="0" y="41260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206" r="-481" b="-3160"/>
            </a:stretch>
          </a:blipFill>
        </p:spPr>
      </p:sp>
      <p:sp>
        <p:nvSpPr>
          <p:cNvPr id="7" name="Freeform 7"/>
          <p:cNvSpPr/>
          <p:nvPr/>
        </p:nvSpPr>
        <p:spPr>
          <a:xfrm rot="4440964">
            <a:off x="11155328" y="7269877"/>
            <a:ext cx="2058976" cy="1963748"/>
          </a:xfrm>
          <a:custGeom>
            <a:avLst/>
            <a:gdLst/>
            <a:ahLst/>
            <a:cxnLst/>
            <a:rect l="l" t="t" r="r" b="b"/>
            <a:pathLst>
              <a:path w="2058976" h="1963748">
                <a:moveTo>
                  <a:pt x="0" y="0"/>
                </a:moveTo>
                <a:lnTo>
                  <a:pt x="2058975" y="0"/>
                </a:lnTo>
                <a:lnTo>
                  <a:pt x="2058975" y="1963748"/>
                </a:lnTo>
                <a:lnTo>
                  <a:pt x="0" y="19637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816880" y="-1476145"/>
            <a:ext cx="3620780" cy="3557416"/>
          </a:xfrm>
          <a:custGeom>
            <a:avLst/>
            <a:gdLst/>
            <a:ahLst/>
            <a:cxnLst/>
            <a:rect l="l" t="t" r="r" b="b"/>
            <a:pathLst>
              <a:path w="3620780" h="3557416">
                <a:moveTo>
                  <a:pt x="0" y="0"/>
                </a:moveTo>
                <a:lnTo>
                  <a:pt x="3620780" y="0"/>
                </a:lnTo>
                <a:lnTo>
                  <a:pt x="3620780" y="3557416"/>
                </a:lnTo>
                <a:lnTo>
                  <a:pt x="0" y="35574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870477" y="4438549"/>
            <a:ext cx="2075571" cy="1759760"/>
          </a:xfrm>
          <a:custGeom>
            <a:avLst/>
            <a:gdLst/>
            <a:ahLst/>
            <a:cxnLst/>
            <a:rect l="l" t="t" r="r" b="b"/>
            <a:pathLst>
              <a:path w="2075571" h="1759760">
                <a:moveTo>
                  <a:pt x="0" y="0"/>
                </a:moveTo>
                <a:lnTo>
                  <a:pt x="2075571" y="0"/>
                </a:lnTo>
                <a:lnTo>
                  <a:pt x="2075571" y="1759760"/>
                </a:lnTo>
                <a:lnTo>
                  <a:pt x="0" y="1759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1459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543415" y="-1023495"/>
            <a:ext cx="2242811" cy="1901554"/>
          </a:xfrm>
          <a:custGeom>
            <a:avLst/>
            <a:gdLst/>
            <a:ahLst/>
            <a:cxnLst/>
            <a:rect l="l" t="t" r="r" b="b"/>
            <a:pathLst>
              <a:path w="2242811" h="1901554">
                <a:moveTo>
                  <a:pt x="0" y="0"/>
                </a:moveTo>
                <a:lnTo>
                  <a:pt x="2242812" y="0"/>
                </a:lnTo>
                <a:lnTo>
                  <a:pt x="2242812" y="1901554"/>
                </a:lnTo>
                <a:lnTo>
                  <a:pt x="0" y="19015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1459"/>
            </a:stretch>
          </a:blipFill>
        </p:spPr>
      </p:sp>
      <p:sp>
        <p:nvSpPr>
          <p:cNvPr id="11" name="TextBox 11"/>
          <p:cNvSpPr txBox="1"/>
          <p:nvPr/>
        </p:nvSpPr>
        <p:spPr>
          <a:xfrm rot="-253910">
            <a:off x="3860311" y="2882448"/>
            <a:ext cx="10029636" cy="3368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99"/>
              </a:lnSpc>
            </a:pPr>
            <a:r>
              <a:rPr lang="en-US" sz="12999">
                <a:solidFill>
                  <a:srgbClr val="323232"/>
                </a:solidFill>
                <a:latin typeface="Balabeloo"/>
                <a:ea typeface="Balabeloo"/>
                <a:cs typeface="Balabeloo"/>
                <a:sym typeface="Balabeloo"/>
              </a:rPr>
              <a:t>AIR    QUALITY DASHBOARD</a:t>
            </a:r>
          </a:p>
        </p:txBody>
      </p:sp>
      <p:sp>
        <p:nvSpPr>
          <p:cNvPr id="12" name="Freeform 12"/>
          <p:cNvSpPr/>
          <p:nvPr/>
        </p:nvSpPr>
        <p:spPr>
          <a:xfrm>
            <a:off x="2246939" y="4841749"/>
            <a:ext cx="1718221" cy="1498193"/>
          </a:xfrm>
          <a:custGeom>
            <a:avLst/>
            <a:gdLst/>
            <a:ahLst/>
            <a:cxnLst/>
            <a:rect l="l" t="t" r="r" b="b"/>
            <a:pathLst>
              <a:path w="1718221" h="1498193">
                <a:moveTo>
                  <a:pt x="0" y="0"/>
                </a:moveTo>
                <a:lnTo>
                  <a:pt x="1718221" y="0"/>
                </a:lnTo>
                <a:lnTo>
                  <a:pt x="1718221" y="1498193"/>
                </a:lnTo>
                <a:lnTo>
                  <a:pt x="0" y="14981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92499" t="-529256" b="-128919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5104391" y="-320477"/>
            <a:ext cx="1718221" cy="1498193"/>
          </a:xfrm>
          <a:custGeom>
            <a:avLst/>
            <a:gdLst/>
            <a:ahLst/>
            <a:cxnLst/>
            <a:rect l="l" t="t" r="r" b="b"/>
            <a:pathLst>
              <a:path w="1718221" h="1498193">
                <a:moveTo>
                  <a:pt x="0" y="0"/>
                </a:moveTo>
                <a:lnTo>
                  <a:pt x="1718221" y="0"/>
                </a:lnTo>
                <a:lnTo>
                  <a:pt x="1718221" y="1498193"/>
                </a:lnTo>
                <a:lnTo>
                  <a:pt x="0" y="14981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92499" t="-529256" b="-128919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3020584" y="2141431"/>
            <a:ext cx="2355522" cy="3885806"/>
          </a:xfrm>
          <a:custGeom>
            <a:avLst/>
            <a:gdLst/>
            <a:ahLst/>
            <a:cxnLst/>
            <a:rect l="l" t="t" r="r" b="b"/>
            <a:pathLst>
              <a:path w="2355522" h="3885806">
                <a:moveTo>
                  <a:pt x="0" y="0"/>
                </a:moveTo>
                <a:lnTo>
                  <a:pt x="2355522" y="0"/>
                </a:lnTo>
                <a:lnTo>
                  <a:pt x="2355522" y="3885807"/>
                </a:lnTo>
                <a:lnTo>
                  <a:pt x="0" y="38858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88367" t="-134094" b="-28580"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-870477" y="1298005"/>
            <a:ext cx="1899177" cy="1566533"/>
          </a:xfrm>
          <a:custGeom>
            <a:avLst/>
            <a:gdLst/>
            <a:ahLst/>
            <a:cxnLst/>
            <a:rect l="l" t="t" r="r" b="b"/>
            <a:pathLst>
              <a:path w="1899177" h="1566533">
                <a:moveTo>
                  <a:pt x="0" y="0"/>
                </a:moveTo>
                <a:lnTo>
                  <a:pt x="1899177" y="0"/>
                </a:lnTo>
                <a:lnTo>
                  <a:pt x="1899177" y="1566533"/>
                </a:lnTo>
                <a:lnTo>
                  <a:pt x="0" y="156653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88367" t="-268183" b="-157155"/>
            </a:stretch>
          </a:blipFill>
        </p:spPr>
      </p:sp>
      <p:sp>
        <p:nvSpPr>
          <p:cNvPr id="16" name="Freeform 16"/>
          <p:cNvSpPr/>
          <p:nvPr/>
        </p:nvSpPr>
        <p:spPr>
          <a:xfrm rot="-749479">
            <a:off x="134358" y="-752126"/>
            <a:ext cx="2758288" cy="2275169"/>
          </a:xfrm>
          <a:custGeom>
            <a:avLst/>
            <a:gdLst/>
            <a:ahLst/>
            <a:cxnLst/>
            <a:rect l="l" t="t" r="r" b="b"/>
            <a:pathLst>
              <a:path w="2758288" h="2275169">
                <a:moveTo>
                  <a:pt x="0" y="0"/>
                </a:moveTo>
                <a:lnTo>
                  <a:pt x="2758288" y="0"/>
                </a:lnTo>
                <a:lnTo>
                  <a:pt x="2758288" y="2275169"/>
                </a:lnTo>
                <a:lnTo>
                  <a:pt x="0" y="227516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88367" t="-268183" b="-157155"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4331695" y="5062514"/>
            <a:ext cx="2798564" cy="1759597"/>
          </a:xfrm>
          <a:custGeom>
            <a:avLst/>
            <a:gdLst/>
            <a:ahLst/>
            <a:cxnLst/>
            <a:rect l="l" t="t" r="r" b="b"/>
            <a:pathLst>
              <a:path w="2798564" h="1759597">
                <a:moveTo>
                  <a:pt x="0" y="0"/>
                </a:moveTo>
                <a:lnTo>
                  <a:pt x="2798564" y="0"/>
                </a:lnTo>
                <a:lnTo>
                  <a:pt x="2798564" y="1759596"/>
                </a:lnTo>
                <a:lnTo>
                  <a:pt x="0" y="175959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 rot="-249819">
            <a:off x="4103485" y="6129711"/>
            <a:ext cx="10086562" cy="49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95"/>
              </a:lnSpc>
            </a:pPr>
            <a:r>
              <a:rPr lang="en-US" sz="3795">
                <a:solidFill>
                  <a:srgbClr val="323232"/>
                </a:solidFill>
                <a:latin typeface="Sniglet"/>
                <a:ea typeface="Sniglet"/>
                <a:cs typeface="Sniglet"/>
                <a:sym typeface="Sniglet"/>
              </a:rPr>
              <a:t>Breath Cleaner, Live Healthier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CC0DF">
                <a:alpha val="100000"/>
              </a:srgbClr>
            </a:gs>
            <a:gs pos="100000">
              <a:srgbClr val="FFDE59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40262" y="3241322"/>
            <a:ext cx="30562415" cy="5487397"/>
          </a:xfrm>
          <a:custGeom>
            <a:avLst/>
            <a:gdLst/>
            <a:ahLst/>
            <a:cxnLst/>
            <a:rect l="l" t="t" r="r" b="b"/>
            <a:pathLst>
              <a:path w="30562415" h="5487397">
                <a:moveTo>
                  <a:pt x="0" y="0"/>
                </a:moveTo>
                <a:lnTo>
                  <a:pt x="30562415" y="0"/>
                </a:lnTo>
                <a:lnTo>
                  <a:pt x="30562415" y="5487397"/>
                </a:lnTo>
                <a:lnTo>
                  <a:pt x="0" y="54873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98356" y="8728719"/>
            <a:ext cx="19327956" cy="2908838"/>
            <a:chOff x="0" y="0"/>
            <a:chExt cx="5090491" cy="7661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90490" cy="766114"/>
            </a:xfrm>
            <a:custGeom>
              <a:avLst/>
              <a:gdLst/>
              <a:ahLst/>
              <a:cxnLst/>
              <a:rect l="l" t="t" r="r" b="b"/>
              <a:pathLst>
                <a:path w="5090490" h="766114">
                  <a:moveTo>
                    <a:pt x="20428" y="0"/>
                  </a:moveTo>
                  <a:lnTo>
                    <a:pt x="5070062" y="0"/>
                  </a:lnTo>
                  <a:cubicBezTo>
                    <a:pt x="5081344" y="0"/>
                    <a:pt x="5090490" y="9146"/>
                    <a:pt x="5090490" y="20428"/>
                  </a:cubicBezTo>
                  <a:lnTo>
                    <a:pt x="5090490" y="745685"/>
                  </a:lnTo>
                  <a:cubicBezTo>
                    <a:pt x="5090490" y="756968"/>
                    <a:pt x="5081344" y="766114"/>
                    <a:pt x="5070062" y="766114"/>
                  </a:cubicBezTo>
                  <a:lnTo>
                    <a:pt x="20428" y="766114"/>
                  </a:lnTo>
                  <a:cubicBezTo>
                    <a:pt x="9146" y="766114"/>
                    <a:pt x="0" y="756968"/>
                    <a:pt x="0" y="745685"/>
                  </a:cubicBezTo>
                  <a:lnTo>
                    <a:pt x="0" y="20428"/>
                  </a:lnTo>
                  <a:cubicBezTo>
                    <a:pt x="0" y="9146"/>
                    <a:pt x="9146" y="0"/>
                    <a:pt x="20428" y="0"/>
                  </a:cubicBezTo>
                  <a:close/>
                </a:path>
              </a:pathLst>
            </a:custGeom>
            <a:solidFill>
              <a:srgbClr val="ADC1C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90491" cy="8042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4280408" y="246100"/>
            <a:ext cx="3376080" cy="3316999"/>
          </a:xfrm>
          <a:custGeom>
            <a:avLst/>
            <a:gdLst/>
            <a:ahLst/>
            <a:cxnLst/>
            <a:rect l="l" t="t" r="r" b="b"/>
            <a:pathLst>
              <a:path w="3376080" h="3316999">
                <a:moveTo>
                  <a:pt x="0" y="0"/>
                </a:moveTo>
                <a:lnTo>
                  <a:pt x="3376080" y="0"/>
                </a:lnTo>
                <a:lnTo>
                  <a:pt x="3376080" y="3316999"/>
                </a:lnTo>
                <a:lnTo>
                  <a:pt x="0" y="33169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200242" y="405938"/>
            <a:ext cx="1014074" cy="884216"/>
          </a:xfrm>
          <a:custGeom>
            <a:avLst/>
            <a:gdLst/>
            <a:ahLst/>
            <a:cxnLst/>
            <a:rect l="l" t="t" r="r" b="b"/>
            <a:pathLst>
              <a:path w="1014074" h="884216">
                <a:moveTo>
                  <a:pt x="0" y="0"/>
                </a:moveTo>
                <a:lnTo>
                  <a:pt x="1014074" y="0"/>
                </a:lnTo>
                <a:lnTo>
                  <a:pt x="1014074" y="884216"/>
                </a:lnTo>
                <a:lnTo>
                  <a:pt x="0" y="8842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92499" t="-529256" b="-128919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1223018" y="2809191"/>
            <a:ext cx="3178879" cy="1167516"/>
          </a:xfrm>
          <a:custGeom>
            <a:avLst/>
            <a:gdLst/>
            <a:ahLst/>
            <a:cxnLst/>
            <a:rect l="l" t="t" r="r" b="b"/>
            <a:pathLst>
              <a:path w="3178879" h="1167516">
                <a:moveTo>
                  <a:pt x="0" y="0"/>
                </a:moveTo>
                <a:lnTo>
                  <a:pt x="3178880" y="0"/>
                </a:lnTo>
                <a:lnTo>
                  <a:pt x="3178880" y="1167516"/>
                </a:lnTo>
                <a:lnTo>
                  <a:pt x="0" y="11675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955862" y="606466"/>
            <a:ext cx="1861525" cy="683687"/>
          </a:xfrm>
          <a:custGeom>
            <a:avLst/>
            <a:gdLst/>
            <a:ahLst/>
            <a:cxnLst/>
            <a:rect l="l" t="t" r="r" b="b"/>
            <a:pathLst>
              <a:path w="1861525" h="683687">
                <a:moveTo>
                  <a:pt x="0" y="0"/>
                </a:moveTo>
                <a:lnTo>
                  <a:pt x="1861525" y="0"/>
                </a:lnTo>
                <a:lnTo>
                  <a:pt x="1861525" y="683688"/>
                </a:lnTo>
                <a:lnTo>
                  <a:pt x="0" y="6836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455263" y="1939450"/>
            <a:ext cx="825145" cy="719481"/>
          </a:xfrm>
          <a:custGeom>
            <a:avLst/>
            <a:gdLst/>
            <a:ahLst/>
            <a:cxnLst/>
            <a:rect l="l" t="t" r="r" b="b"/>
            <a:pathLst>
              <a:path w="825145" h="719481">
                <a:moveTo>
                  <a:pt x="0" y="0"/>
                </a:moveTo>
                <a:lnTo>
                  <a:pt x="825145" y="0"/>
                </a:lnTo>
                <a:lnTo>
                  <a:pt x="825145" y="719480"/>
                </a:lnTo>
                <a:lnTo>
                  <a:pt x="0" y="7194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92499" t="-529256" b="-128919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726294" y="9481049"/>
            <a:ext cx="17369035" cy="123726"/>
            <a:chOff x="0" y="0"/>
            <a:chExt cx="23158713" cy="164968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2682534" cy="164968"/>
              <a:chOff x="0" y="0"/>
              <a:chExt cx="529883" cy="32586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4044750" y="0"/>
              <a:ext cx="2682534" cy="164968"/>
              <a:chOff x="0" y="0"/>
              <a:chExt cx="529883" cy="32586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8345246" y="0"/>
              <a:ext cx="2682534" cy="164968"/>
              <a:chOff x="0" y="0"/>
              <a:chExt cx="529883" cy="32586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12389996" y="0"/>
              <a:ext cx="2682534" cy="164968"/>
              <a:chOff x="0" y="0"/>
              <a:chExt cx="529883" cy="3258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16431430" y="0"/>
              <a:ext cx="2682534" cy="164968"/>
              <a:chOff x="0" y="0"/>
              <a:chExt cx="529883" cy="32586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20476179" y="0"/>
              <a:ext cx="2682534" cy="164968"/>
              <a:chOff x="0" y="0"/>
              <a:chExt cx="529883" cy="32586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30" name="TextBox 30"/>
          <p:cNvSpPr txBox="1"/>
          <p:nvPr/>
        </p:nvSpPr>
        <p:spPr>
          <a:xfrm>
            <a:off x="2474052" y="1890060"/>
            <a:ext cx="10220994" cy="1074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40"/>
              </a:lnSpc>
            </a:pPr>
            <a:r>
              <a:rPr lang="en-US" sz="9000">
                <a:solidFill>
                  <a:srgbClr val="323232"/>
                </a:solidFill>
                <a:latin typeface="Balabeloo"/>
                <a:ea typeface="Balabeloo"/>
                <a:cs typeface="Balabeloo"/>
                <a:sym typeface="Balabeloo"/>
              </a:rPr>
              <a:t>Problem    Statement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2474052" y="4233555"/>
            <a:ext cx="10220994" cy="3839031"/>
            <a:chOff x="0" y="0"/>
            <a:chExt cx="2691949" cy="101110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691949" cy="1011103"/>
            </a:xfrm>
            <a:custGeom>
              <a:avLst/>
              <a:gdLst/>
              <a:ahLst/>
              <a:cxnLst/>
              <a:rect l="l" t="t" r="r" b="b"/>
              <a:pathLst>
                <a:path w="2691949" h="1011103">
                  <a:moveTo>
                    <a:pt x="38630" y="0"/>
                  </a:moveTo>
                  <a:lnTo>
                    <a:pt x="2653319" y="0"/>
                  </a:lnTo>
                  <a:cubicBezTo>
                    <a:pt x="2663564" y="0"/>
                    <a:pt x="2673390" y="4070"/>
                    <a:pt x="2680634" y="11314"/>
                  </a:cubicBezTo>
                  <a:cubicBezTo>
                    <a:pt x="2687879" y="18559"/>
                    <a:pt x="2691949" y="28385"/>
                    <a:pt x="2691949" y="38630"/>
                  </a:cubicBezTo>
                  <a:lnTo>
                    <a:pt x="2691949" y="972473"/>
                  </a:lnTo>
                  <a:cubicBezTo>
                    <a:pt x="2691949" y="993808"/>
                    <a:pt x="2674654" y="1011103"/>
                    <a:pt x="2653319" y="1011103"/>
                  </a:cubicBezTo>
                  <a:lnTo>
                    <a:pt x="38630" y="1011103"/>
                  </a:lnTo>
                  <a:cubicBezTo>
                    <a:pt x="28385" y="1011103"/>
                    <a:pt x="18559" y="1007033"/>
                    <a:pt x="11314" y="999788"/>
                  </a:cubicBezTo>
                  <a:cubicBezTo>
                    <a:pt x="4070" y="992544"/>
                    <a:pt x="0" y="982718"/>
                    <a:pt x="0" y="972473"/>
                  </a:cubicBezTo>
                  <a:lnTo>
                    <a:pt x="0" y="38630"/>
                  </a:lnTo>
                  <a:cubicBezTo>
                    <a:pt x="0" y="17295"/>
                    <a:pt x="17295" y="0"/>
                    <a:pt x="3863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47625"/>
              <a:ext cx="2691949" cy="10587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  <a:spcBef>
                  <a:spcPct val="0"/>
                </a:spcBef>
              </a:pPr>
              <a:r>
                <a:rPr lang="en-GB" sz="2400" dirty="0"/>
                <a:t>Build an AI-powered Air Pollution Dashboard that makes air quality data engaging, interactive, and actionable — using smart insights, real-time visuals, and gamified awareness to drive eco-conscious </a:t>
              </a:r>
              <a:r>
                <a:rPr lang="en-GB" sz="2400" dirty="0" err="1"/>
                <a:t>behavior</a:t>
              </a:r>
              <a:endParaRPr lang="en-US" sz="2299" b="1" dirty="0">
                <a:solidFill>
                  <a:srgbClr val="323232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2741991" y="2897805"/>
            <a:ext cx="9147834" cy="1057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Sniglet"/>
                <a:ea typeface="Sniglet"/>
                <a:cs typeface="Sniglet"/>
                <a:sym typeface="Sniglet"/>
              </a:rPr>
              <a:t>“Dashboard for real time air pollution monitoring system”</a:t>
            </a:r>
          </a:p>
        </p:txBody>
      </p:sp>
      <p:sp>
        <p:nvSpPr>
          <p:cNvPr id="35" name="Freeform 35"/>
          <p:cNvSpPr/>
          <p:nvPr/>
        </p:nvSpPr>
        <p:spPr>
          <a:xfrm flipH="1">
            <a:off x="449656" y="7448470"/>
            <a:ext cx="4584669" cy="2538942"/>
          </a:xfrm>
          <a:custGeom>
            <a:avLst/>
            <a:gdLst/>
            <a:ahLst/>
            <a:cxnLst/>
            <a:rect l="l" t="t" r="r" b="b"/>
            <a:pathLst>
              <a:path w="4584669" h="2538942">
                <a:moveTo>
                  <a:pt x="4584670" y="0"/>
                </a:moveTo>
                <a:lnTo>
                  <a:pt x="0" y="0"/>
                </a:lnTo>
                <a:lnTo>
                  <a:pt x="0" y="2538943"/>
                </a:lnTo>
                <a:lnTo>
                  <a:pt x="4584670" y="2538943"/>
                </a:lnTo>
                <a:lnTo>
                  <a:pt x="4584670" y="0"/>
                </a:lnTo>
                <a:close/>
              </a:path>
            </a:pathLst>
          </a:custGeom>
          <a:blipFill>
            <a:blip r:embed="rId8"/>
            <a:stretch>
              <a:fillRect t="-6655" b="-6655"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12158466" y="5985021"/>
            <a:ext cx="6492124" cy="3254177"/>
          </a:xfrm>
          <a:custGeom>
            <a:avLst/>
            <a:gdLst/>
            <a:ahLst/>
            <a:cxnLst/>
            <a:rect l="l" t="t" r="r" b="b"/>
            <a:pathLst>
              <a:path w="6492124" h="3254177">
                <a:moveTo>
                  <a:pt x="0" y="0"/>
                </a:moveTo>
                <a:lnTo>
                  <a:pt x="6492123" y="0"/>
                </a:lnTo>
                <a:lnTo>
                  <a:pt x="6492123" y="3254177"/>
                </a:lnTo>
                <a:lnTo>
                  <a:pt x="0" y="325417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37" name="Freeform 37"/>
          <p:cNvSpPr/>
          <p:nvPr/>
        </p:nvSpPr>
        <p:spPr>
          <a:xfrm>
            <a:off x="15103174" y="3040072"/>
            <a:ext cx="3826427" cy="1405342"/>
          </a:xfrm>
          <a:custGeom>
            <a:avLst/>
            <a:gdLst/>
            <a:ahLst/>
            <a:cxnLst/>
            <a:rect l="l" t="t" r="r" b="b"/>
            <a:pathLst>
              <a:path w="3826427" h="1405342">
                <a:moveTo>
                  <a:pt x="0" y="0"/>
                </a:moveTo>
                <a:lnTo>
                  <a:pt x="3826427" y="0"/>
                </a:lnTo>
                <a:lnTo>
                  <a:pt x="3826427" y="1405342"/>
                </a:lnTo>
                <a:lnTo>
                  <a:pt x="0" y="140534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38" name="Freeform 38"/>
          <p:cNvSpPr/>
          <p:nvPr/>
        </p:nvSpPr>
        <p:spPr>
          <a:xfrm>
            <a:off x="2061479" y="5265540"/>
            <a:ext cx="825145" cy="719481"/>
          </a:xfrm>
          <a:custGeom>
            <a:avLst/>
            <a:gdLst/>
            <a:ahLst/>
            <a:cxnLst/>
            <a:rect l="l" t="t" r="r" b="b"/>
            <a:pathLst>
              <a:path w="825145" h="719481">
                <a:moveTo>
                  <a:pt x="0" y="0"/>
                </a:moveTo>
                <a:lnTo>
                  <a:pt x="825145" y="0"/>
                </a:lnTo>
                <a:lnTo>
                  <a:pt x="825145" y="719481"/>
                </a:lnTo>
                <a:lnTo>
                  <a:pt x="0" y="7194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92499" t="-529256" b="-128919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CC0DF">
                <a:alpha val="100000"/>
              </a:srgbClr>
            </a:gs>
            <a:gs pos="100000">
              <a:srgbClr val="FFDE59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98356" y="8728719"/>
            <a:ext cx="19327956" cy="2908838"/>
            <a:chOff x="0" y="0"/>
            <a:chExt cx="5090491" cy="7661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90490" cy="766114"/>
            </a:xfrm>
            <a:custGeom>
              <a:avLst/>
              <a:gdLst/>
              <a:ahLst/>
              <a:cxnLst/>
              <a:rect l="l" t="t" r="r" b="b"/>
              <a:pathLst>
                <a:path w="5090490" h="766114">
                  <a:moveTo>
                    <a:pt x="20428" y="0"/>
                  </a:moveTo>
                  <a:lnTo>
                    <a:pt x="5070062" y="0"/>
                  </a:lnTo>
                  <a:cubicBezTo>
                    <a:pt x="5081344" y="0"/>
                    <a:pt x="5090490" y="9146"/>
                    <a:pt x="5090490" y="20428"/>
                  </a:cubicBezTo>
                  <a:lnTo>
                    <a:pt x="5090490" y="745685"/>
                  </a:lnTo>
                  <a:cubicBezTo>
                    <a:pt x="5090490" y="756968"/>
                    <a:pt x="5081344" y="766114"/>
                    <a:pt x="5070062" y="766114"/>
                  </a:cubicBezTo>
                  <a:lnTo>
                    <a:pt x="20428" y="766114"/>
                  </a:lnTo>
                  <a:cubicBezTo>
                    <a:pt x="9146" y="766114"/>
                    <a:pt x="0" y="756968"/>
                    <a:pt x="0" y="745685"/>
                  </a:cubicBezTo>
                  <a:lnTo>
                    <a:pt x="0" y="20428"/>
                  </a:lnTo>
                  <a:cubicBezTo>
                    <a:pt x="0" y="9146"/>
                    <a:pt x="9146" y="0"/>
                    <a:pt x="20428" y="0"/>
                  </a:cubicBezTo>
                  <a:close/>
                </a:path>
              </a:pathLst>
            </a:custGeom>
            <a:solidFill>
              <a:srgbClr val="ADC1C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090491" cy="8042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32977" y="246100"/>
            <a:ext cx="1723511" cy="1693350"/>
          </a:xfrm>
          <a:custGeom>
            <a:avLst/>
            <a:gdLst/>
            <a:ahLst/>
            <a:cxnLst/>
            <a:rect l="l" t="t" r="r" b="b"/>
            <a:pathLst>
              <a:path w="1723511" h="1693350">
                <a:moveTo>
                  <a:pt x="0" y="0"/>
                </a:moveTo>
                <a:lnTo>
                  <a:pt x="1723511" y="0"/>
                </a:lnTo>
                <a:lnTo>
                  <a:pt x="1723511" y="1693350"/>
                </a:lnTo>
                <a:lnTo>
                  <a:pt x="0" y="1693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945083" y="1207786"/>
            <a:ext cx="1014074" cy="884216"/>
          </a:xfrm>
          <a:custGeom>
            <a:avLst/>
            <a:gdLst/>
            <a:ahLst/>
            <a:cxnLst/>
            <a:rect l="l" t="t" r="r" b="b"/>
            <a:pathLst>
              <a:path w="1014074" h="884216">
                <a:moveTo>
                  <a:pt x="0" y="0"/>
                </a:moveTo>
                <a:lnTo>
                  <a:pt x="1014074" y="0"/>
                </a:lnTo>
                <a:lnTo>
                  <a:pt x="1014074" y="884216"/>
                </a:lnTo>
                <a:lnTo>
                  <a:pt x="0" y="8842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2499" t="-529256" b="-128919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1223018" y="2809191"/>
            <a:ext cx="3178879" cy="1167516"/>
          </a:xfrm>
          <a:custGeom>
            <a:avLst/>
            <a:gdLst/>
            <a:ahLst/>
            <a:cxnLst/>
            <a:rect l="l" t="t" r="r" b="b"/>
            <a:pathLst>
              <a:path w="3178879" h="1167516">
                <a:moveTo>
                  <a:pt x="0" y="0"/>
                </a:moveTo>
                <a:lnTo>
                  <a:pt x="3178880" y="0"/>
                </a:lnTo>
                <a:lnTo>
                  <a:pt x="3178880" y="1167516"/>
                </a:lnTo>
                <a:lnTo>
                  <a:pt x="0" y="11675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955862" y="606466"/>
            <a:ext cx="1861525" cy="683687"/>
          </a:xfrm>
          <a:custGeom>
            <a:avLst/>
            <a:gdLst/>
            <a:ahLst/>
            <a:cxnLst/>
            <a:rect l="l" t="t" r="r" b="b"/>
            <a:pathLst>
              <a:path w="1861525" h="683687">
                <a:moveTo>
                  <a:pt x="0" y="0"/>
                </a:moveTo>
                <a:lnTo>
                  <a:pt x="1861525" y="0"/>
                </a:lnTo>
                <a:lnTo>
                  <a:pt x="1861525" y="683688"/>
                </a:lnTo>
                <a:lnTo>
                  <a:pt x="0" y="6836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4752099" y="488306"/>
            <a:ext cx="825145" cy="719481"/>
          </a:xfrm>
          <a:custGeom>
            <a:avLst/>
            <a:gdLst/>
            <a:ahLst/>
            <a:cxnLst/>
            <a:rect l="l" t="t" r="r" b="b"/>
            <a:pathLst>
              <a:path w="825145" h="719481">
                <a:moveTo>
                  <a:pt x="0" y="0"/>
                </a:moveTo>
                <a:lnTo>
                  <a:pt x="825145" y="0"/>
                </a:lnTo>
                <a:lnTo>
                  <a:pt x="825145" y="719480"/>
                </a:lnTo>
                <a:lnTo>
                  <a:pt x="0" y="7194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2499" t="-529256" b="-128919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726294" y="9481049"/>
            <a:ext cx="17369035" cy="123726"/>
            <a:chOff x="0" y="0"/>
            <a:chExt cx="23158713" cy="164968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2682534" cy="164968"/>
              <a:chOff x="0" y="0"/>
              <a:chExt cx="529883" cy="32586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4044750" y="0"/>
              <a:ext cx="2682534" cy="164968"/>
              <a:chOff x="0" y="0"/>
              <a:chExt cx="529883" cy="32586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8345246" y="0"/>
              <a:ext cx="2682534" cy="164968"/>
              <a:chOff x="0" y="0"/>
              <a:chExt cx="529883" cy="32586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12389996" y="0"/>
              <a:ext cx="2682534" cy="164968"/>
              <a:chOff x="0" y="0"/>
              <a:chExt cx="529883" cy="32586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>
              <a:off x="16431430" y="0"/>
              <a:ext cx="2682534" cy="164968"/>
              <a:chOff x="0" y="0"/>
              <a:chExt cx="529883" cy="32586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>
              <a:off x="20476179" y="0"/>
              <a:ext cx="2682534" cy="164968"/>
              <a:chOff x="0" y="0"/>
              <a:chExt cx="529883" cy="32586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29" name="Group 29"/>
          <p:cNvGrpSpPr/>
          <p:nvPr/>
        </p:nvGrpSpPr>
        <p:grpSpPr>
          <a:xfrm>
            <a:off x="585390" y="2092002"/>
            <a:ext cx="9508301" cy="7305585"/>
            <a:chOff x="0" y="0"/>
            <a:chExt cx="2504244" cy="192410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504244" cy="1924105"/>
            </a:xfrm>
            <a:custGeom>
              <a:avLst/>
              <a:gdLst/>
              <a:ahLst/>
              <a:cxnLst/>
              <a:rect l="l" t="t" r="r" b="b"/>
              <a:pathLst>
                <a:path w="2504244" h="1924105">
                  <a:moveTo>
                    <a:pt x="41526" y="0"/>
                  </a:moveTo>
                  <a:lnTo>
                    <a:pt x="2462718" y="0"/>
                  </a:lnTo>
                  <a:cubicBezTo>
                    <a:pt x="2473732" y="0"/>
                    <a:pt x="2484294" y="4375"/>
                    <a:pt x="2492081" y="12163"/>
                  </a:cubicBezTo>
                  <a:cubicBezTo>
                    <a:pt x="2499869" y="19950"/>
                    <a:pt x="2504244" y="30512"/>
                    <a:pt x="2504244" y="41526"/>
                  </a:cubicBezTo>
                  <a:lnTo>
                    <a:pt x="2504244" y="1882579"/>
                  </a:lnTo>
                  <a:cubicBezTo>
                    <a:pt x="2504244" y="1893592"/>
                    <a:pt x="2499869" y="1904155"/>
                    <a:pt x="2492081" y="1911942"/>
                  </a:cubicBezTo>
                  <a:cubicBezTo>
                    <a:pt x="2484294" y="1919730"/>
                    <a:pt x="2473732" y="1924105"/>
                    <a:pt x="2462718" y="1924105"/>
                  </a:cubicBezTo>
                  <a:lnTo>
                    <a:pt x="41526" y="1924105"/>
                  </a:lnTo>
                  <a:cubicBezTo>
                    <a:pt x="30512" y="1924105"/>
                    <a:pt x="19950" y="1919730"/>
                    <a:pt x="12163" y="1911942"/>
                  </a:cubicBezTo>
                  <a:cubicBezTo>
                    <a:pt x="4375" y="1904155"/>
                    <a:pt x="0" y="1893592"/>
                    <a:pt x="0" y="1882579"/>
                  </a:cubicBezTo>
                  <a:lnTo>
                    <a:pt x="0" y="41526"/>
                  </a:lnTo>
                  <a:cubicBezTo>
                    <a:pt x="0" y="30512"/>
                    <a:pt x="4375" y="19950"/>
                    <a:pt x="12163" y="12163"/>
                  </a:cubicBezTo>
                  <a:cubicBezTo>
                    <a:pt x="19950" y="4375"/>
                    <a:pt x="30512" y="0"/>
                    <a:pt x="415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47625"/>
              <a:ext cx="2504244" cy="19717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321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15103174" y="3040072"/>
            <a:ext cx="3826427" cy="1405342"/>
          </a:xfrm>
          <a:custGeom>
            <a:avLst/>
            <a:gdLst/>
            <a:ahLst/>
            <a:cxnLst/>
            <a:rect l="l" t="t" r="r" b="b"/>
            <a:pathLst>
              <a:path w="3826427" h="1405342">
                <a:moveTo>
                  <a:pt x="0" y="0"/>
                </a:moveTo>
                <a:lnTo>
                  <a:pt x="3826427" y="0"/>
                </a:lnTo>
                <a:lnTo>
                  <a:pt x="3826427" y="1405342"/>
                </a:lnTo>
                <a:lnTo>
                  <a:pt x="0" y="14053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13327016" y="570673"/>
            <a:ext cx="825145" cy="719481"/>
          </a:xfrm>
          <a:custGeom>
            <a:avLst/>
            <a:gdLst/>
            <a:ahLst/>
            <a:cxnLst/>
            <a:rect l="l" t="t" r="r" b="b"/>
            <a:pathLst>
              <a:path w="825145" h="719481">
                <a:moveTo>
                  <a:pt x="0" y="0"/>
                </a:moveTo>
                <a:lnTo>
                  <a:pt x="825145" y="0"/>
                </a:lnTo>
                <a:lnTo>
                  <a:pt x="825145" y="719481"/>
                </a:lnTo>
                <a:lnTo>
                  <a:pt x="0" y="7194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2499" t="-529256" b="-128919"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10093691" y="1446168"/>
            <a:ext cx="8673721" cy="8736971"/>
          </a:xfrm>
          <a:custGeom>
            <a:avLst/>
            <a:gdLst/>
            <a:ahLst/>
            <a:cxnLst/>
            <a:rect l="l" t="t" r="r" b="b"/>
            <a:pathLst>
              <a:path w="8673721" h="8736971">
                <a:moveTo>
                  <a:pt x="0" y="0"/>
                </a:moveTo>
                <a:lnTo>
                  <a:pt x="8673722" y="0"/>
                </a:lnTo>
                <a:lnTo>
                  <a:pt x="8673722" y="8736970"/>
                </a:lnTo>
                <a:lnTo>
                  <a:pt x="0" y="87369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b="-6377"/>
            </a:stretch>
          </a:blipFill>
        </p:spPr>
      </p:sp>
      <p:sp>
        <p:nvSpPr>
          <p:cNvPr id="35" name="TextBox 35"/>
          <p:cNvSpPr txBox="1"/>
          <p:nvPr/>
        </p:nvSpPr>
        <p:spPr>
          <a:xfrm>
            <a:off x="1124014" y="703165"/>
            <a:ext cx="10220994" cy="1074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40"/>
              </a:lnSpc>
            </a:pPr>
            <a:r>
              <a:rPr lang="en-US" sz="9000">
                <a:solidFill>
                  <a:srgbClr val="323232"/>
                </a:solidFill>
                <a:latin typeface="Balabeloo"/>
                <a:ea typeface="Balabeloo"/>
                <a:cs typeface="Balabeloo"/>
                <a:sym typeface="Balabeloo"/>
              </a:rPr>
              <a:t>IDEA  AND SOLUTION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86159" y="2992447"/>
            <a:ext cx="8706763" cy="5848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2851" lvl="1" indent="-241425" algn="l">
              <a:lnSpc>
                <a:spcPts val="3131"/>
              </a:lnSpc>
              <a:buFont typeface="Arial"/>
              <a:buChar char="•"/>
            </a:pPr>
            <a:r>
              <a:rPr lang="en-US" sz="2236">
                <a:solidFill>
                  <a:srgbClr val="323232"/>
                </a:solidFill>
                <a:latin typeface="Canva Sans"/>
                <a:ea typeface="Canva Sans"/>
                <a:cs typeface="Canva Sans"/>
                <a:sym typeface="Canva Sans"/>
              </a:rPr>
              <a:t>Monitoring System to Server: The monitoring system collects data (e.g., air quality) and sends it to the first server.</a:t>
            </a:r>
          </a:p>
          <a:p>
            <a:pPr algn="l">
              <a:lnSpc>
                <a:spcPts val="3131"/>
              </a:lnSpc>
            </a:pPr>
            <a:endParaRPr lang="en-US" sz="2236">
              <a:solidFill>
                <a:srgbClr val="323232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482851" lvl="1" indent="-241425" algn="l">
              <a:lnSpc>
                <a:spcPts val="3131"/>
              </a:lnSpc>
              <a:buFont typeface="Arial"/>
              <a:buChar char="•"/>
            </a:pPr>
            <a:r>
              <a:rPr lang="en-US" sz="2236">
                <a:solidFill>
                  <a:srgbClr val="323232"/>
                </a:solidFill>
                <a:latin typeface="Canva Sans"/>
                <a:ea typeface="Canva Sans"/>
                <a:cs typeface="Canva Sans"/>
                <a:sym typeface="Canva Sans"/>
              </a:rPr>
              <a:t>Server to Database: The server stores the collected data in a database for further access.</a:t>
            </a:r>
          </a:p>
          <a:p>
            <a:pPr algn="l">
              <a:lnSpc>
                <a:spcPts val="3131"/>
              </a:lnSpc>
            </a:pPr>
            <a:endParaRPr lang="en-US" sz="2236">
              <a:solidFill>
                <a:srgbClr val="323232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482851" lvl="1" indent="-241425" algn="l">
              <a:lnSpc>
                <a:spcPts val="3131"/>
              </a:lnSpc>
              <a:buFont typeface="Arial"/>
              <a:buChar char="•"/>
            </a:pPr>
            <a:r>
              <a:rPr lang="en-US" sz="2236">
                <a:solidFill>
                  <a:srgbClr val="323232"/>
                </a:solidFill>
                <a:latin typeface="Canva Sans"/>
                <a:ea typeface="Canva Sans"/>
                <a:cs typeface="Canva Sans"/>
                <a:sym typeface="Canva Sans"/>
              </a:rPr>
              <a:t>Database to API Server: Another server retrieves data from the database and creates an API to make the data accessible.</a:t>
            </a:r>
          </a:p>
          <a:p>
            <a:pPr algn="l">
              <a:lnSpc>
                <a:spcPts val="3131"/>
              </a:lnSpc>
              <a:spcBef>
                <a:spcPct val="0"/>
              </a:spcBef>
            </a:pPr>
            <a:endParaRPr lang="en-US" sz="2236">
              <a:solidFill>
                <a:srgbClr val="323232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482851" lvl="1" indent="-241425" algn="l">
              <a:lnSpc>
                <a:spcPts val="3131"/>
              </a:lnSpc>
              <a:buFont typeface="Arial"/>
              <a:buChar char="•"/>
            </a:pPr>
            <a:r>
              <a:rPr lang="en-US" sz="2236">
                <a:solidFill>
                  <a:srgbClr val="323232"/>
                </a:solidFill>
                <a:latin typeface="Canva Sans"/>
                <a:ea typeface="Canva Sans"/>
                <a:cs typeface="Canva Sans"/>
                <a:sym typeface="Canva Sans"/>
              </a:rPr>
              <a:t>API to Frontend Dashboard: The frontend (Air Pollution Monitoring Dashboard) uses the API to display data to users in different formats (charts, graphs, tables, etc.).</a:t>
            </a:r>
          </a:p>
          <a:p>
            <a:pPr algn="l">
              <a:lnSpc>
                <a:spcPts val="3131"/>
              </a:lnSpc>
              <a:spcBef>
                <a:spcPct val="0"/>
              </a:spcBef>
            </a:pPr>
            <a:endParaRPr lang="en-US" sz="2236">
              <a:solidFill>
                <a:srgbClr val="323232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CC0DF">
                <a:alpha val="100000"/>
              </a:srgbClr>
            </a:gs>
            <a:gs pos="100000">
              <a:srgbClr val="FFDE59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98356" y="8728719"/>
            <a:ext cx="19327956" cy="2908838"/>
            <a:chOff x="0" y="0"/>
            <a:chExt cx="5090491" cy="7661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90490" cy="766114"/>
            </a:xfrm>
            <a:custGeom>
              <a:avLst/>
              <a:gdLst/>
              <a:ahLst/>
              <a:cxnLst/>
              <a:rect l="l" t="t" r="r" b="b"/>
              <a:pathLst>
                <a:path w="5090490" h="766114">
                  <a:moveTo>
                    <a:pt x="20428" y="0"/>
                  </a:moveTo>
                  <a:lnTo>
                    <a:pt x="5070062" y="0"/>
                  </a:lnTo>
                  <a:cubicBezTo>
                    <a:pt x="5081344" y="0"/>
                    <a:pt x="5090490" y="9146"/>
                    <a:pt x="5090490" y="20428"/>
                  </a:cubicBezTo>
                  <a:lnTo>
                    <a:pt x="5090490" y="745685"/>
                  </a:lnTo>
                  <a:cubicBezTo>
                    <a:pt x="5090490" y="756968"/>
                    <a:pt x="5081344" y="766114"/>
                    <a:pt x="5070062" y="766114"/>
                  </a:cubicBezTo>
                  <a:lnTo>
                    <a:pt x="20428" y="766114"/>
                  </a:lnTo>
                  <a:cubicBezTo>
                    <a:pt x="9146" y="766114"/>
                    <a:pt x="0" y="756968"/>
                    <a:pt x="0" y="745685"/>
                  </a:cubicBezTo>
                  <a:lnTo>
                    <a:pt x="0" y="20428"/>
                  </a:lnTo>
                  <a:cubicBezTo>
                    <a:pt x="0" y="9146"/>
                    <a:pt x="9146" y="0"/>
                    <a:pt x="20428" y="0"/>
                  </a:cubicBezTo>
                  <a:close/>
                </a:path>
              </a:pathLst>
            </a:custGeom>
            <a:solidFill>
              <a:srgbClr val="ADC1C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090491" cy="8042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32977" y="246100"/>
            <a:ext cx="1723511" cy="1693350"/>
          </a:xfrm>
          <a:custGeom>
            <a:avLst/>
            <a:gdLst/>
            <a:ahLst/>
            <a:cxnLst/>
            <a:rect l="l" t="t" r="r" b="b"/>
            <a:pathLst>
              <a:path w="1723511" h="1693350">
                <a:moveTo>
                  <a:pt x="0" y="0"/>
                </a:moveTo>
                <a:lnTo>
                  <a:pt x="1723511" y="0"/>
                </a:lnTo>
                <a:lnTo>
                  <a:pt x="1723511" y="1693350"/>
                </a:lnTo>
                <a:lnTo>
                  <a:pt x="0" y="1693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223018" y="2809191"/>
            <a:ext cx="3178879" cy="1167516"/>
          </a:xfrm>
          <a:custGeom>
            <a:avLst/>
            <a:gdLst/>
            <a:ahLst/>
            <a:cxnLst/>
            <a:rect l="l" t="t" r="r" b="b"/>
            <a:pathLst>
              <a:path w="3178879" h="1167516">
                <a:moveTo>
                  <a:pt x="0" y="0"/>
                </a:moveTo>
                <a:lnTo>
                  <a:pt x="3178880" y="0"/>
                </a:lnTo>
                <a:lnTo>
                  <a:pt x="3178880" y="1167516"/>
                </a:lnTo>
                <a:lnTo>
                  <a:pt x="0" y="1167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955862" y="606466"/>
            <a:ext cx="1861525" cy="683687"/>
          </a:xfrm>
          <a:custGeom>
            <a:avLst/>
            <a:gdLst/>
            <a:ahLst/>
            <a:cxnLst/>
            <a:rect l="l" t="t" r="r" b="b"/>
            <a:pathLst>
              <a:path w="1861525" h="683687">
                <a:moveTo>
                  <a:pt x="0" y="0"/>
                </a:moveTo>
                <a:lnTo>
                  <a:pt x="1861525" y="0"/>
                </a:lnTo>
                <a:lnTo>
                  <a:pt x="1861525" y="683688"/>
                </a:lnTo>
                <a:lnTo>
                  <a:pt x="0" y="6836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726294" y="9481049"/>
            <a:ext cx="17369035" cy="123726"/>
            <a:chOff x="0" y="0"/>
            <a:chExt cx="23158713" cy="164968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2682534" cy="164968"/>
              <a:chOff x="0" y="0"/>
              <a:chExt cx="529883" cy="32586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4044750" y="0"/>
              <a:ext cx="2682534" cy="164968"/>
              <a:chOff x="0" y="0"/>
              <a:chExt cx="529883" cy="32586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8345246" y="0"/>
              <a:ext cx="2682534" cy="164968"/>
              <a:chOff x="0" y="0"/>
              <a:chExt cx="529883" cy="32586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12389996" y="0"/>
              <a:ext cx="2682534" cy="164968"/>
              <a:chOff x="0" y="0"/>
              <a:chExt cx="529883" cy="32586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16431430" y="0"/>
              <a:ext cx="2682534" cy="164968"/>
              <a:chOff x="0" y="0"/>
              <a:chExt cx="529883" cy="3258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20476179" y="0"/>
              <a:ext cx="2682534" cy="164968"/>
              <a:chOff x="0" y="0"/>
              <a:chExt cx="529883" cy="32586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529883" cy="32586"/>
              </a:xfrm>
              <a:custGeom>
                <a:avLst/>
                <a:gdLst/>
                <a:ahLst/>
                <a:cxnLst/>
                <a:rect l="l" t="t" r="r" b="b"/>
                <a:pathLst>
                  <a:path w="529883" h="32586">
                    <a:moveTo>
                      <a:pt x="16293" y="0"/>
                    </a:moveTo>
                    <a:lnTo>
                      <a:pt x="513590" y="0"/>
                    </a:lnTo>
                    <a:cubicBezTo>
                      <a:pt x="517911" y="0"/>
                      <a:pt x="522056" y="1717"/>
                      <a:pt x="525111" y="4772"/>
                    </a:cubicBezTo>
                    <a:cubicBezTo>
                      <a:pt x="528167" y="7828"/>
                      <a:pt x="529883" y="11972"/>
                      <a:pt x="529883" y="16293"/>
                    </a:cubicBezTo>
                    <a:lnTo>
                      <a:pt x="529883" y="16293"/>
                    </a:lnTo>
                    <a:cubicBezTo>
                      <a:pt x="529883" y="25292"/>
                      <a:pt x="522589" y="32586"/>
                      <a:pt x="513590" y="32586"/>
                    </a:cubicBezTo>
                    <a:lnTo>
                      <a:pt x="16293" y="32586"/>
                    </a:lnTo>
                    <a:cubicBezTo>
                      <a:pt x="7295" y="32586"/>
                      <a:pt x="0" y="25292"/>
                      <a:pt x="0" y="16293"/>
                    </a:cubicBezTo>
                    <a:lnTo>
                      <a:pt x="0" y="16293"/>
                    </a:lnTo>
                    <a:cubicBezTo>
                      <a:pt x="0" y="7295"/>
                      <a:pt x="7295" y="0"/>
                      <a:pt x="162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38100"/>
                <a:ext cx="529883" cy="7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27" name="Freeform 27"/>
          <p:cNvSpPr/>
          <p:nvPr/>
        </p:nvSpPr>
        <p:spPr>
          <a:xfrm>
            <a:off x="15103174" y="3040072"/>
            <a:ext cx="3826427" cy="1405342"/>
          </a:xfrm>
          <a:custGeom>
            <a:avLst/>
            <a:gdLst/>
            <a:ahLst/>
            <a:cxnLst/>
            <a:rect l="l" t="t" r="r" b="b"/>
            <a:pathLst>
              <a:path w="3826427" h="1405342">
                <a:moveTo>
                  <a:pt x="0" y="0"/>
                </a:moveTo>
                <a:lnTo>
                  <a:pt x="3826427" y="0"/>
                </a:lnTo>
                <a:lnTo>
                  <a:pt x="3826427" y="1405342"/>
                </a:lnTo>
                <a:lnTo>
                  <a:pt x="0" y="140534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24227" y="0"/>
            <a:ext cx="18263773" cy="10386556"/>
          </a:xfrm>
          <a:custGeom>
            <a:avLst/>
            <a:gdLst/>
            <a:ahLst/>
            <a:cxnLst/>
            <a:rect l="l" t="t" r="r" b="b"/>
            <a:pathLst>
              <a:path w="18263773" h="10386556">
                <a:moveTo>
                  <a:pt x="0" y="0"/>
                </a:moveTo>
                <a:lnTo>
                  <a:pt x="18263773" y="0"/>
                </a:lnTo>
                <a:lnTo>
                  <a:pt x="18263773" y="10386556"/>
                </a:lnTo>
                <a:lnTo>
                  <a:pt x="0" y="103865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953" r="-3953" b="-6019"/>
            </a:stretch>
          </a:blipFill>
        </p:spPr>
      </p:sp>
      <p:sp>
        <p:nvSpPr>
          <p:cNvPr id="29" name="TextBox 29"/>
          <p:cNvSpPr txBox="1"/>
          <p:nvPr/>
        </p:nvSpPr>
        <p:spPr>
          <a:xfrm>
            <a:off x="-2661214" y="1549840"/>
            <a:ext cx="10220994" cy="1074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40"/>
              </a:lnSpc>
            </a:pPr>
            <a:r>
              <a:rPr lang="en-US" sz="9000">
                <a:solidFill>
                  <a:srgbClr val="323232"/>
                </a:solidFill>
                <a:latin typeface="Balabeloo"/>
                <a:ea typeface="Balabeloo"/>
                <a:cs typeface="Balabeloo"/>
                <a:sym typeface="Balabeloo"/>
              </a:rPr>
              <a:t>WORKING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CC0DF">
                <a:alpha val="100000"/>
              </a:srgbClr>
            </a:gs>
            <a:gs pos="100000">
              <a:srgbClr val="FFDE59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40153" y="630890"/>
            <a:ext cx="2847543" cy="1045825"/>
          </a:xfrm>
          <a:custGeom>
            <a:avLst/>
            <a:gdLst/>
            <a:ahLst/>
            <a:cxnLst/>
            <a:rect l="l" t="t" r="r" b="b"/>
            <a:pathLst>
              <a:path w="2847543" h="1045825">
                <a:moveTo>
                  <a:pt x="0" y="0"/>
                </a:moveTo>
                <a:lnTo>
                  <a:pt x="2847543" y="0"/>
                </a:lnTo>
                <a:lnTo>
                  <a:pt x="2847543" y="1045825"/>
                </a:lnTo>
                <a:lnTo>
                  <a:pt x="0" y="10458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958620" y="324961"/>
            <a:ext cx="1916120" cy="703739"/>
          </a:xfrm>
          <a:custGeom>
            <a:avLst/>
            <a:gdLst/>
            <a:ahLst/>
            <a:cxnLst/>
            <a:rect l="l" t="t" r="r" b="b"/>
            <a:pathLst>
              <a:path w="1916120" h="703739">
                <a:moveTo>
                  <a:pt x="0" y="0"/>
                </a:moveTo>
                <a:lnTo>
                  <a:pt x="1916120" y="0"/>
                </a:lnTo>
                <a:lnTo>
                  <a:pt x="1916120" y="703739"/>
                </a:lnTo>
                <a:lnTo>
                  <a:pt x="0" y="7037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2880155" y="6619475"/>
            <a:ext cx="22040613" cy="3957331"/>
          </a:xfrm>
          <a:custGeom>
            <a:avLst/>
            <a:gdLst/>
            <a:ahLst/>
            <a:cxnLst/>
            <a:rect l="l" t="t" r="r" b="b"/>
            <a:pathLst>
              <a:path w="22040613" h="3957331">
                <a:moveTo>
                  <a:pt x="0" y="0"/>
                </a:moveTo>
                <a:lnTo>
                  <a:pt x="22040613" y="0"/>
                </a:lnTo>
                <a:lnTo>
                  <a:pt x="22040613" y="3957331"/>
                </a:lnTo>
                <a:lnTo>
                  <a:pt x="0" y="3957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59861" y="7225612"/>
            <a:ext cx="7926917" cy="3686016"/>
          </a:xfrm>
          <a:custGeom>
            <a:avLst/>
            <a:gdLst/>
            <a:ahLst/>
            <a:cxnLst/>
            <a:rect l="l" t="t" r="r" b="b"/>
            <a:pathLst>
              <a:path w="7926917" h="3686016">
                <a:moveTo>
                  <a:pt x="0" y="0"/>
                </a:moveTo>
                <a:lnTo>
                  <a:pt x="7926917" y="0"/>
                </a:lnTo>
                <a:lnTo>
                  <a:pt x="7926917" y="3686017"/>
                </a:lnTo>
                <a:lnTo>
                  <a:pt x="0" y="36860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-449662" y="9920961"/>
            <a:ext cx="19327956" cy="2908838"/>
            <a:chOff x="0" y="0"/>
            <a:chExt cx="5090491" cy="76611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0490" cy="766114"/>
            </a:xfrm>
            <a:custGeom>
              <a:avLst/>
              <a:gdLst/>
              <a:ahLst/>
              <a:cxnLst/>
              <a:rect l="l" t="t" r="r" b="b"/>
              <a:pathLst>
                <a:path w="5090490" h="766114">
                  <a:moveTo>
                    <a:pt x="20428" y="0"/>
                  </a:moveTo>
                  <a:lnTo>
                    <a:pt x="5070062" y="0"/>
                  </a:lnTo>
                  <a:cubicBezTo>
                    <a:pt x="5081344" y="0"/>
                    <a:pt x="5090490" y="9146"/>
                    <a:pt x="5090490" y="20428"/>
                  </a:cubicBezTo>
                  <a:lnTo>
                    <a:pt x="5090490" y="745685"/>
                  </a:lnTo>
                  <a:cubicBezTo>
                    <a:pt x="5090490" y="756968"/>
                    <a:pt x="5081344" y="766114"/>
                    <a:pt x="5070062" y="766114"/>
                  </a:cubicBezTo>
                  <a:lnTo>
                    <a:pt x="20428" y="766114"/>
                  </a:lnTo>
                  <a:cubicBezTo>
                    <a:pt x="9146" y="766114"/>
                    <a:pt x="0" y="756968"/>
                    <a:pt x="0" y="745685"/>
                  </a:cubicBezTo>
                  <a:lnTo>
                    <a:pt x="0" y="20428"/>
                  </a:lnTo>
                  <a:cubicBezTo>
                    <a:pt x="0" y="9146"/>
                    <a:pt x="9146" y="0"/>
                    <a:pt x="20428" y="0"/>
                  </a:cubicBezTo>
                  <a:close/>
                </a:path>
              </a:pathLst>
            </a:custGeom>
            <a:solidFill>
              <a:srgbClr val="ADC1C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0491" cy="8042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6045709" y="586592"/>
            <a:ext cx="1014074" cy="884216"/>
          </a:xfrm>
          <a:custGeom>
            <a:avLst/>
            <a:gdLst/>
            <a:ahLst/>
            <a:cxnLst/>
            <a:rect l="l" t="t" r="r" b="b"/>
            <a:pathLst>
              <a:path w="1014074" h="884216">
                <a:moveTo>
                  <a:pt x="0" y="0"/>
                </a:moveTo>
                <a:lnTo>
                  <a:pt x="1014074" y="0"/>
                </a:lnTo>
                <a:lnTo>
                  <a:pt x="1014074" y="884216"/>
                </a:lnTo>
                <a:lnTo>
                  <a:pt x="0" y="8842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92499" t="-529256" b="-128919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7532975" y="4126414"/>
            <a:ext cx="3222051" cy="2844824"/>
            <a:chOff x="0" y="0"/>
            <a:chExt cx="4296068" cy="3793098"/>
          </a:xfrm>
        </p:grpSpPr>
        <p:grpSp>
          <p:nvGrpSpPr>
            <p:cNvPr id="11" name="Group 11"/>
            <p:cNvGrpSpPr/>
            <p:nvPr/>
          </p:nvGrpSpPr>
          <p:grpSpPr>
            <a:xfrm>
              <a:off x="117952" y="0"/>
              <a:ext cx="3871921" cy="3793098"/>
              <a:chOff x="0" y="0"/>
              <a:chExt cx="885514" cy="86748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85514" cy="867487"/>
              </a:xfrm>
              <a:custGeom>
                <a:avLst/>
                <a:gdLst/>
                <a:ahLst/>
                <a:cxnLst/>
                <a:rect l="l" t="t" r="r" b="b"/>
                <a:pathLst>
                  <a:path w="885514" h="867487">
                    <a:moveTo>
                      <a:pt x="117435" y="0"/>
                    </a:moveTo>
                    <a:lnTo>
                      <a:pt x="768079" y="0"/>
                    </a:lnTo>
                    <a:cubicBezTo>
                      <a:pt x="799225" y="0"/>
                      <a:pt x="829095" y="12373"/>
                      <a:pt x="851118" y="34396"/>
                    </a:cubicBezTo>
                    <a:cubicBezTo>
                      <a:pt x="873142" y="56419"/>
                      <a:pt x="885514" y="86289"/>
                      <a:pt x="885514" y="117435"/>
                    </a:cubicBezTo>
                    <a:lnTo>
                      <a:pt x="885514" y="750053"/>
                    </a:lnTo>
                    <a:cubicBezTo>
                      <a:pt x="885514" y="781198"/>
                      <a:pt x="873142" y="811068"/>
                      <a:pt x="851118" y="833092"/>
                    </a:cubicBezTo>
                    <a:cubicBezTo>
                      <a:pt x="829095" y="855115"/>
                      <a:pt x="799225" y="867487"/>
                      <a:pt x="768079" y="867487"/>
                    </a:cubicBezTo>
                    <a:lnTo>
                      <a:pt x="117435" y="867487"/>
                    </a:lnTo>
                    <a:cubicBezTo>
                      <a:pt x="86289" y="867487"/>
                      <a:pt x="56419" y="855115"/>
                      <a:pt x="34396" y="833092"/>
                    </a:cubicBezTo>
                    <a:cubicBezTo>
                      <a:pt x="12373" y="811068"/>
                      <a:pt x="0" y="781198"/>
                      <a:pt x="0" y="750053"/>
                    </a:cubicBezTo>
                    <a:lnTo>
                      <a:pt x="0" y="117435"/>
                    </a:lnTo>
                    <a:cubicBezTo>
                      <a:pt x="0" y="86289"/>
                      <a:pt x="12373" y="56419"/>
                      <a:pt x="34396" y="34396"/>
                    </a:cubicBezTo>
                    <a:cubicBezTo>
                      <a:pt x="56419" y="12373"/>
                      <a:pt x="86289" y="0"/>
                      <a:pt x="11743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885514" cy="90558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0" y="2636511"/>
              <a:ext cx="4296068" cy="955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29"/>
                </a:lnSpc>
              </a:pPr>
              <a:r>
                <a:rPr lang="en-US" sz="2418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Ai Based </a:t>
              </a:r>
            </a:p>
            <a:p>
              <a:pPr algn="ctr">
                <a:lnSpc>
                  <a:spcPts val="2829"/>
                </a:lnSpc>
              </a:pPr>
              <a:r>
                <a:rPr lang="en-US" sz="2418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Smart Chatbot</a:t>
              </a:r>
            </a:p>
          </p:txBody>
        </p:sp>
        <p:sp>
          <p:nvSpPr>
            <p:cNvPr id="15" name="Freeform 15"/>
            <p:cNvSpPr/>
            <p:nvPr/>
          </p:nvSpPr>
          <p:spPr>
            <a:xfrm>
              <a:off x="904931" y="320117"/>
              <a:ext cx="2303025" cy="2455054"/>
            </a:xfrm>
            <a:custGeom>
              <a:avLst/>
              <a:gdLst/>
              <a:ahLst/>
              <a:cxnLst/>
              <a:rect l="l" t="t" r="r" b="b"/>
              <a:pathLst>
                <a:path w="2303025" h="2455054">
                  <a:moveTo>
                    <a:pt x="0" y="0"/>
                  </a:moveTo>
                  <a:lnTo>
                    <a:pt x="2303025" y="0"/>
                  </a:lnTo>
                  <a:lnTo>
                    <a:pt x="2303025" y="2455053"/>
                  </a:lnTo>
                  <a:lnTo>
                    <a:pt x="0" y="24550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4821057" y="423498"/>
            <a:ext cx="9137563" cy="1205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80"/>
              </a:lnSpc>
            </a:pPr>
            <a:r>
              <a:rPr lang="en-US" sz="9000">
                <a:solidFill>
                  <a:srgbClr val="323232"/>
                </a:solidFill>
                <a:latin typeface="Balabeloo"/>
                <a:ea typeface="Balabeloo"/>
                <a:cs typeface="Balabeloo"/>
                <a:sym typeface="Balabeloo"/>
              </a:rPr>
              <a:t>Features 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3622623" y="6971238"/>
            <a:ext cx="2930123" cy="2749446"/>
            <a:chOff x="0" y="0"/>
            <a:chExt cx="3906831" cy="3665928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3906831" cy="3665928"/>
              <a:chOff x="0" y="0"/>
              <a:chExt cx="893490" cy="83839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93490" cy="838395"/>
              </a:xfrm>
              <a:custGeom>
                <a:avLst/>
                <a:gdLst/>
                <a:ahLst/>
                <a:cxnLst/>
                <a:rect l="l" t="t" r="r" b="b"/>
                <a:pathLst>
                  <a:path w="893490" h="838395">
                    <a:moveTo>
                      <a:pt x="116387" y="0"/>
                    </a:moveTo>
                    <a:lnTo>
                      <a:pt x="777103" y="0"/>
                    </a:lnTo>
                    <a:cubicBezTo>
                      <a:pt x="807971" y="0"/>
                      <a:pt x="837574" y="12262"/>
                      <a:pt x="859401" y="34089"/>
                    </a:cubicBezTo>
                    <a:cubicBezTo>
                      <a:pt x="881227" y="55916"/>
                      <a:pt x="893490" y="85519"/>
                      <a:pt x="893490" y="116387"/>
                    </a:cubicBezTo>
                    <a:lnTo>
                      <a:pt x="893490" y="722008"/>
                    </a:lnTo>
                    <a:cubicBezTo>
                      <a:pt x="893490" y="752876"/>
                      <a:pt x="881227" y="782480"/>
                      <a:pt x="859401" y="804306"/>
                    </a:cubicBezTo>
                    <a:cubicBezTo>
                      <a:pt x="837574" y="826133"/>
                      <a:pt x="807971" y="838395"/>
                      <a:pt x="777103" y="838395"/>
                    </a:cubicBezTo>
                    <a:lnTo>
                      <a:pt x="116387" y="838395"/>
                    </a:lnTo>
                    <a:cubicBezTo>
                      <a:pt x="85519" y="838395"/>
                      <a:pt x="55916" y="826133"/>
                      <a:pt x="34089" y="804306"/>
                    </a:cubicBezTo>
                    <a:cubicBezTo>
                      <a:pt x="12262" y="782480"/>
                      <a:pt x="0" y="752876"/>
                      <a:pt x="0" y="722008"/>
                    </a:cubicBezTo>
                    <a:lnTo>
                      <a:pt x="0" y="116387"/>
                    </a:lnTo>
                    <a:cubicBezTo>
                      <a:pt x="0" y="85519"/>
                      <a:pt x="12262" y="55916"/>
                      <a:pt x="34089" y="34089"/>
                    </a:cubicBezTo>
                    <a:cubicBezTo>
                      <a:pt x="55916" y="12262"/>
                      <a:pt x="85519" y="0"/>
                      <a:pt x="11638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38100"/>
                <a:ext cx="893490" cy="87649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1" name="Freeform 21"/>
            <p:cNvSpPr/>
            <p:nvPr/>
          </p:nvSpPr>
          <p:spPr>
            <a:xfrm>
              <a:off x="892665" y="185929"/>
              <a:ext cx="1898383" cy="2122176"/>
            </a:xfrm>
            <a:custGeom>
              <a:avLst/>
              <a:gdLst/>
              <a:ahLst/>
              <a:cxnLst/>
              <a:rect l="l" t="t" r="r" b="b"/>
              <a:pathLst>
                <a:path w="1898383" h="2122176">
                  <a:moveTo>
                    <a:pt x="0" y="0"/>
                  </a:moveTo>
                  <a:lnTo>
                    <a:pt x="1898383" y="0"/>
                  </a:lnTo>
                  <a:lnTo>
                    <a:pt x="1898383" y="2122176"/>
                  </a:lnTo>
                  <a:lnTo>
                    <a:pt x="0" y="2122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223117" y="2704151"/>
              <a:ext cx="3683714" cy="4839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29"/>
                </a:lnSpc>
              </a:pPr>
              <a:r>
                <a:rPr lang="en-US" sz="2418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Historical Trends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1594248" y="1470808"/>
            <a:ext cx="2958881" cy="2864927"/>
            <a:chOff x="0" y="0"/>
            <a:chExt cx="3945174" cy="3819903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3945174" cy="3819903"/>
              <a:chOff x="0" y="0"/>
              <a:chExt cx="901404" cy="872782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901404" cy="872782"/>
              </a:xfrm>
              <a:custGeom>
                <a:avLst/>
                <a:gdLst/>
                <a:ahLst/>
                <a:cxnLst/>
                <a:rect l="l" t="t" r="r" b="b"/>
                <a:pathLst>
                  <a:path w="901404" h="872782">
                    <a:moveTo>
                      <a:pt x="115365" y="0"/>
                    </a:moveTo>
                    <a:lnTo>
                      <a:pt x="786040" y="0"/>
                    </a:lnTo>
                    <a:cubicBezTo>
                      <a:pt x="849754" y="0"/>
                      <a:pt x="901404" y="51651"/>
                      <a:pt x="901404" y="115365"/>
                    </a:cubicBezTo>
                    <a:lnTo>
                      <a:pt x="901404" y="757417"/>
                    </a:lnTo>
                    <a:cubicBezTo>
                      <a:pt x="901404" y="821132"/>
                      <a:pt x="849754" y="872782"/>
                      <a:pt x="786040" y="872782"/>
                    </a:cubicBezTo>
                    <a:lnTo>
                      <a:pt x="115365" y="872782"/>
                    </a:lnTo>
                    <a:cubicBezTo>
                      <a:pt x="51651" y="872782"/>
                      <a:pt x="0" y="821132"/>
                      <a:pt x="0" y="757417"/>
                    </a:cubicBezTo>
                    <a:lnTo>
                      <a:pt x="0" y="115365"/>
                    </a:lnTo>
                    <a:cubicBezTo>
                      <a:pt x="0" y="51651"/>
                      <a:pt x="51651" y="0"/>
                      <a:pt x="11536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38100"/>
                <a:ext cx="901404" cy="91088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88050" y="2662209"/>
              <a:ext cx="3687204" cy="4844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2"/>
                </a:lnSpc>
              </a:pPr>
              <a:r>
                <a:rPr lang="en-US" sz="2420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AQI Heatmap</a:t>
              </a:r>
            </a:p>
          </p:txBody>
        </p:sp>
        <p:sp>
          <p:nvSpPr>
            <p:cNvPr id="28" name="Freeform 28"/>
            <p:cNvSpPr/>
            <p:nvPr/>
          </p:nvSpPr>
          <p:spPr>
            <a:xfrm>
              <a:off x="976455" y="387007"/>
              <a:ext cx="1992265" cy="1992265"/>
            </a:xfrm>
            <a:custGeom>
              <a:avLst/>
              <a:gdLst/>
              <a:ahLst/>
              <a:cxnLst/>
              <a:rect l="l" t="t" r="r" b="b"/>
              <a:pathLst>
                <a:path w="1992265" h="1992265">
                  <a:moveTo>
                    <a:pt x="0" y="0"/>
                  </a:moveTo>
                  <a:lnTo>
                    <a:pt x="1992264" y="0"/>
                  </a:lnTo>
                  <a:lnTo>
                    <a:pt x="1992264" y="1992265"/>
                  </a:lnTo>
                  <a:lnTo>
                    <a:pt x="0" y="19922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/>
              </a:stretch>
            </a:blipFill>
          </p:spPr>
        </p:sp>
      </p:grpSp>
      <p:grpSp>
        <p:nvGrpSpPr>
          <p:cNvPr id="29" name="Group 29"/>
          <p:cNvGrpSpPr/>
          <p:nvPr/>
        </p:nvGrpSpPr>
        <p:grpSpPr>
          <a:xfrm>
            <a:off x="3705842" y="1470808"/>
            <a:ext cx="2988933" cy="2796798"/>
            <a:chOff x="0" y="0"/>
            <a:chExt cx="3985243" cy="3729064"/>
          </a:xfrm>
        </p:grpSpPr>
        <p:grpSp>
          <p:nvGrpSpPr>
            <p:cNvPr id="30" name="Group 30"/>
            <p:cNvGrpSpPr/>
            <p:nvPr/>
          </p:nvGrpSpPr>
          <p:grpSpPr>
            <a:xfrm>
              <a:off x="34688" y="0"/>
              <a:ext cx="3950555" cy="3729064"/>
              <a:chOff x="0" y="0"/>
              <a:chExt cx="901404" cy="850867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901404" cy="850867"/>
              </a:xfrm>
              <a:custGeom>
                <a:avLst/>
                <a:gdLst/>
                <a:ahLst/>
                <a:cxnLst/>
                <a:rect l="l" t="t" r="r" b="b"/>
                <a:pathLst>
                  <a:path w="901404" h="850867">
                    <a:moveTo>
                      <a:pt x="115365" y="0"/>
                    </a:moveTo>
                    <a:lnTo>
                      <a:pt x="786040" y="0"/>
                    </a:lnTo>
                    <a:cubicBezTo>
                      <a:pt x="849754" y="0"/>
                      <a:pt x="901404" y="51651"/>
                      <a:pt x="901404" y="115365"/>
                    </a:cubicBezTo>
                    <a:lnTo>
                      <a:pt x="901404" y="735502"/>
                    </a:lnTo>
                    <a:cubicBezTo>
                      <a:pt x="901404" y="799216"/>
                      <a:pt x="849754" y="850867"/>
                      <a:pt x="786040" y="850867"/>
                    </a:cubicBezTo>
                    <a:lnTo>
                      <a:pt x="115365" y="850867"/>
                    </a:lnTo>
                    <a:cubicBezTo>
                      <a:pt x="51651" y="850867"/>
                      <a:pt x="0" y="799216"/>
                      <a:pt x="0" y="735502"/>
                    </a:cubicBezTo>
                    <a:lnTo>
                      <a:pt x="0" y="115365"/>
                    </a:lnTo>
                    <a:cubicBezTo>
                      <a:pt x="0" y="51651"/>
                      <a:pt x="51651" y="0"/>
                      <a:pt x="11536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38100"/>
                <a:ext cx="901404" cy="8889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3" name="Freeform 33"/>
            <p:cNvSpPr/>
            <p:nvPr/>
          </p:nvSpPr>
          <p:spPr>
            <a:xfrm>
              <a:off x="848958" y="466242"/>
              <a:ext cx="2287327" cy="2062753"/>
            </a:xfrm>
            <a:custGeom>
              <a:avLst/>
              <a:gdLst/>
              <a:ahLst/>
              <a:cxnLst/>
              <a:rect l="l" t="t" r="r" b="b"/>
              <a:pathLst>
                <a:path w="2287327" h="2062753">
                  <a:moveTo>
                    <a:pt x="0" y="0"/>
                  </a:moveTo>
                  <a:lnTo>
                    <a:pt x="2287327" y="0"/>
                  </a:lnTo>
                  <a:lnTo>
                    <a:pt x="2287327" y="2062753"/>
                  </a:lnTo>
                  <a:lnTo>
                    <a:pt x="0" y="2062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4" name="TextBox 34"/>
            <p:cNvSpPr txBox="1"/>
            <p:nvPr/>
          </p:nvSpPr>
          <p:spPr>
            <a:xfrm>
              <a:off x="0" y="2780745"/>
              <a:ext cx="3985243" cy="475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6"/>
                </a:lnSpc>
              </a:pPr>
              <a:r>
                <a:rPr lang="en-US" sz="2423" dirty="0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AQI Monitoring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61127" y="4525473"/>
            <a:ext cx="2895650" cy="2384606"/>
            <a:chOff x="0" y="0"/>
            <a:chExt cx="3860866" cy="3179474"/>
          </a:xfrm>
        </p:grpSpPr>
        <p:grpSp>
          <p:nvGrpSpPr>
            <p:cNvPr id="36" name="Group 36"/>
            <p:cNvGrpSpPr/>
            <p:nvPr/>
          </p:nvGrpSpPr>
          <p:grpSpPr>
            <a:xfrm>
              <a:off x="0" y="0"/>
              <a:ext cx="3860866" cy="3179474"/>
              <a:chOff x="0" y="0"/>
              <a:chExt cx="887082" cy="730524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87082" cy="730524"/>
              </a:xfrm>
              <a:custGeom>
                <a:avLst/>
                <a:gdLst/>
                <a:ahLst/>
                <a:cxnLst/>
                <a:rect l="l" t="t" r="r" b="b"/>
                <a:pathLst>
                  <a:path w="887082" h="730524">
                    <a:moveTo>
                      <a:pt x="117227" y="0"/>
                    </a:moveTo>
                    <a:lnTo>
                      <a:pt x="769854" y="0"/>
                    </a:lnTo>
                    <a:cubicBezTo>
                      <a:pt x="800945" y="0"/>
                      <a:pt x="830762" y="12351"/>
                      <a:pt x="852747" y="34335"/>
                    </a:cubicBezTo>
                    <a:cubicBezTo>
                      <a:pt x="874731" y="56319"/>
                      <a:pt x="887082" y="86137"/>
                      <a:pt x="887082" y="117227"/>
                    </a:cubicBezTo>
                    <a:lnTo>
                      <a:pt x="887082" y="613296"/>
                    </a:lnTo>
                    <a:cubicBezTo>
                      <a:pt x="887082" y="644387"/>
                      <a:pt x="874731" y="674204"/>
                      <a:pt x="852747" y="696188"/>
                    </a:cubicBezTo>
                    <a:cubicBezTo>
                      <a:pt x="830762" y="718173"/>
                      <a:pt x="800945" y="730524"/>
                      <a:pt x="769854" y="730524"/>
                    </a:cubicBezTo>
                    <a:lnTo>
                      <a:pt x="117227" y="730524"/>
                    </a:lnTo>
                    <a:cubicBezTo>
                      <a:pt x="86137" y="730524"/>
                      <a:pt x="56319" y="718173"/>
                      <a:pt x="34335" y="696188"/>
                    </a:cubicBezTo>
                    <a:cubicBezTo>
                      <a:pt x="12351" y="674204"/>
                      <a:pt x="0" y="644387"/>
                      <a:pt x="0" y="613296"/>
                    </a:cubicBezTo>
                    <a:lnTo>
                      <a:pt x="0" y="117227"/>
                    </a:lnTo>
                    <a:cubicBezTo>
                      <a:pt x="0" y="86137"/>
                      <a:pt x="12351" y="56319"/>
                      <a:pt x="34335" y="34335"/>
                    </a:cubicBezTo>
                    <a:cubicBezTo>
                      <a:pt x="56319" y="12351"/>
                      <a:pt x="86137" y="0"/>
                      <a:pt x="11722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38100"/>
                <a:ext cx="887082" cy="7686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9" name="TextBox 39"/>
            <p:cNvSpPr txBox="1"/>
            <p:nvPr/>
          </p:nvSpPr>
          <p:spPr>
            <a:xfrm>
              <a:off x="194196" y="2392835"/>
              <a:ext cx="3666670" cy="4817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16"/>
                </a:lnSpc>
              </a:pPr>
              <a:r>
                <a:rPr lang="en-US" sz="2407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AQI Sharing</a:t>
              </a:r>
            </a:p>
          </p:txBody>
        </p:sp>
        <p:sp>
          <p:nvSpPr>
            <p:cNvPr id="40" name="Freeform 40"/>
            <p:cNvSpPr/>
            <p:nvPr/>
          </p:nvSpPr>
          <p:spPr>
            <a:xfrm>
              <a:off x="709174" y="343244"/>
              <a:ext cx="2333289" cy="1871411"/>
            </a:xfrm>
            <a:custGeom>
              <a:avLst/>
              <a:gdLst/>
              <a:ahLst/>
              <a:cxnLst/>
              <a:rect l="l" t="t" r="r" b="b"/>
              <a:pathLst>
                <a:path w="2333289" h="1871411">
                  <a:moveTo>
                    <a:pt x="0" y="0"/>
                  </a:moveTo>
                  <a:lnTo>
                    <a:pt x="2333289" y="0"/>
                  </a:lnTo>
                  <a:lnTo>
                    <a:pt x="2333289" y="1871411"/>
                  </a:lnTo>
                  <a:lnTo>
                    <a:pt x="0" y="1871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/>
              <a:stretch>
                <a:fillRect b="-24680"/>
              </a:stretch>
            </a:blipFill>
          </p:spPr>
        </p:sp>
      </p:grpSp>
      <p:grpSp>
        <p:nvGrpSpPr>
          <p:cNvPr id="41" name="Group 41"/>
          <p:cNvGrpSpPr/>
          <p:nvPr/>
        </p:nvGrpSpPr>
        <p:grpSpPr>
          <a:xfrm>
            <a:off x="15134153" y="4267606"/>
            <a:ext cx="2895650" cy="2866607"/>
            <a:chOff x="0" y="0"/>
            <a:chExt cx="3860866" cy="3822143"/>
          </a:xfrm>
        </p:grpSpPr>
        <p:grpSp>
          <p:nvGrpSpPr>
            <p:cNvPr id="42" name="Group 42"/>
            <p:cNvGrpSpPr/>
            <p:nvPr/>
          </p:nvGrpSpPr>
          <p:grpSpPr>
            <a:xfrm>
              <a:off x="0" y="0"/>
              <a:ext cx="3860866" cy="3822143"/>
              <a:chOff x="0" y="0"/>
              <a:chExt cx="859487" cy="850867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859487" cy="850867"/>
              </a:xfrm>
              <a:custGeom>
                <a:avLst/>
                <a:gdLst/>
                <a:ahLst/>
                <a:cxnLst/>
                <a:rect l="l" t="t" r="r" b="b"/>
                <a:pathLst>
                  <a:path w="859487" h="850867">
                    <a:moveTo>
                      <a:pt x="120991" y="0"/>
                    </a:moveTo>
                    <a:lnTo>
                      <a:pt x="738496" y="0"/>
                    </a:lnTo>
                    <a:cubicBezTo>
                      <a:pt x="805317" y="0"/>
                      <a:pt x="859487" y="54170"/>
                      <a:pt x="859487" y="120991"/>
                    </a:cubicBezTo>
                    <a:lnTo>
                      <a:pt x="859487" y="729876"/>
                    </a:lnTo>
                    <a:cubicBezTo>
                      <a:pt x="859487" y="761964"/>
                      <a:pt x="846740" y="792739"/>
                      <a:pt x="824050" y="815429"/>
                    </a:cubicBezTo>
                    <a:cubicBezTo>
                      <a:pt x="801359" y="838119"/>
                      <a:pt x="770585" y="850867"/>
                      <a:pt x="738496" y="850867"/>
                    </a:cubicBezTo>
                    <a:lnTo>
                      <a:pt x="120991" y="850867"/>
                    </a:lnTo>
                    <a:cubicBezTo>
                      <a:pt x="54170" y="850867"/>
                      <a:pt x="0" y="796697"/>
                      <a:pt x="0" y="729876"/>
                    </a:cubicBezTo>
                    <a:lnTo>
                      <a:pt x="0" y="120991"/>
                    </a:lnTo>
                    <a:cubicBezTo>
                      <a:pt x="0" y="54170"/>
                      <a:pt x="54170" y="0"/>
                      <a:pt x="120991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-38100"/>
                <a:ext cx="859487" cy="8889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45" name="TextBox 45"/>
            <p:cNvSpPr txBox="1"/>
            <p:nvPr/>
          </p:nvSpPr>
          <p:spPr>
            <a:xfrm>
              <a:off x="219834" y="2778057"/>
              <a:ext cx="3641032" cy="4971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06"/>
                </a:lnSpc>
              </a:pPr>
              <a:r>
                <a:rPr lang="en-US" sz="2484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Alerts</a:t>
              </a:r>
            </a:p>
          </p:txBody>
        </p:sp>
        <p:sp>
          <p:nvSpPr>
            <p:cNvPr id="46" name="Freeform 46"/>
            <p:cNvSpPr/>
            <p:nvPr/>
          </p:nvSpPr>
          <p:spPr>
            <a:xfrm>
              <a:off x="691909" y="151326"/>
              <a:ext cx="2257693" cy="2449174"/>
            </a:xfrm>
            <a:custGeom>
              <a:avLst/>
              <a:gdLst/>
              <a:ahLst/>
              <a:cxnLst/>
              <a:rect l="l" t="t" r="r" b="b"/>
              <a:pathLst>
                <a:path w="2257693" h="2449174">
                  <a:moveTo>
                    <a:pt x="0" y="0"/>
                  </a:moveTo>
                  <a:lnTo>
                    <a:pt x="2257693" y="0"/>
                  </a:lnTo>
                  <a:lnTo>
                    <a:pt x="2257693" y="2449174"/>
                  </a:lnTo>
                  <a:lnTo>
                    <a:pt x="0" y="24491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47" name="Group 47"/>
          <p:cNvGrpSpPr/>
          <p:nvPr/>
        </p:nvGrpSpPr>
        <p:grpSpPr>
          <a:xfrm>
            <a:off x="11338480" y="7006500"/>
            <a:ext cx="2895650" cy="3183282"/>
            <a:chOff x="0" y="0"/>
            <a:chExt cx="3860866" cy="4244375"/>
          </a:xfrm>
        </p:grpSpPr>
        <p:grpSp>
          <p:nvGrpSpPr>
            <p:cNvPr id="48" name="Group 48"/>
            <p:cNvGrpSpPr/>
            <p:nvPr/>
          </p:nvGrpSpPr>
          <p:grpSpPr>
            <a:xfrm>
              <a:off x="0" y="0"/>
              <a:ext cx="3860866" cy="3822143"/>
              <a:chOff x="0" y="0"/>
              <a:chExt cx="859487" cy="850867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859487" cy="850867"/>
              </a:xfrm>
              <a:custGeom>
                <a:avLst/>
                <a:gdLst/>
                <a:ahLst/>
                <a:cxnLst/>
                <a:rect l="l" t="t" r="r" b="b"/>
                <a:pathLst>
                  <a:path w="859487" h="850867">
                    <a:moveTo>
                      <a:pt x="120991" y="0"/>
                    </a:moveTo>
                    <a:lnTo>
                      <a:pt x="738496" y="0"/>
                    </a:lnTo>
                    <a:cubicBezTo>
                      <a:pt x="805317" y="0"/>
                      <a:pt x="859487" y="54170"/>
                      <a:pt x="859487" y="120991"/>
                    </a:cubicBezTo>
                    <a:lnTo>
                      <a:pt x="859487" y="729876"/>
                    </a:lnTo>
                    <a:cubicBezTo>
                      <a:pt x="859487" y="761964"/>
                      <a:pt x="846740" y="792739"/>
                      <a:pt x="824050" y="815429"/>
                    </a:cubicBezTo>
                    <a:cubicBezTo>
                      <a:pt x="801359" y="838119"/>
                      <a:pt x="770585" y="850867"/>
                      <a:pt x="738496" y="850867"/>
                    </a:cubicBezTo>
                    <a:lnTo>
                      <a:pt x="120991" y="850867"/>
                    </a:lnTo>
                    <a:cubicBezTo>
                      <a:pt x="54170" y="850867"/>
                      <a:pt x="0" y="796697"/>
                      <a:pt x="0" y="729876"/>
                    </a:cubicBezTo>
                    <a:lnTo>
                      <a:pt x="0" y="120991"/>
                    </a:lnTo>
                    <a:cubicBezTo>
                      <a:pt x="0" y="54170"/>
                      <a:pt x="54170" y="0"/>
                      <a:pt x="120991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50" name="TextBox 50"/>
              <p:cNvSpPr txBox="1"/>
              <p:nvPr/>
            </p:nvSpPr>
            <p:spPr>
              <a:xfrm>
                <a:off x="0" y="-38100"/>
                <a:ext cx="859487" cy="8889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51" name="TextBox 51"/>
            <p:cNvSpPr txBox="1"/>
            <p:nvPr/>
          </p:nvSpPr>
          <p:spPr>
            <a:xfrm>
              <a:off x="219834" y="2778057"/>
              <a:ext cx="3641032" cy="14663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06"/>
                </a:lnSpc>
              </a:pPr>
              <a:r>
                <a:rPr lang="en-US" sz="2484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Interactive Maps</a:t>
              </a:r>
            </a:p>
            <a:p>
              <a:pPr algn="ctr">
                <a:lnSpc>
                  <a:spcPts val="2906"/>
                </a:lnSpc>
              </a:pPr>
              <a:endParaRPr lang="en-US" sz="2484">
                <a:solidFill>
                  <a:srgbClr val="323232"/>
                </a:solidFill>
                <a:latin typeface="Sniglet"/>
                <a:ea typeface="Sniglet"/>
                <a:cs typeface="Sniglet"/>
                <a:sym typeface="Sniglet"/>
              </a:endParaRPr>
            </a:p>
            <a:p>
              <a:pPr algn="ctr">
                <a:lnSpc>
                  <a:spcPts val="2906"/>
                </a:lnSpc>
              </a:pPr>
              <a:endParaRPr lang="en-US" sz="2484">
                <a:solidFill>
                  <a:srgbClr val="323232"/>
                </a:solidFill>
                <a:latin typeface="Sniglet"/>
                <a:ea typeface="Sniglet"/>
                <a:cs typeface="Sniglet"/>
                <a:sym typeface="Sniglet"/>
              </a:endParaRPr>
            </a:p>
          </p:txBody>
        </p:sp>
        <p:sp>
          <p:nvSpPr>
            <p:cNvPr id="52" name="Freeform 52"/>
            <p:cNvSpPr/>
            <p:nvPr/>
          </p:nvSpPr>
          <p:spPr>
            <a:xfrm>
              <a:off x="345089" y="232892"/>
              <a:ext cx="3170689" cy="2211453"/>
            </a:xfrm>
            <a:custGeom>
              <a:avLst/>
              <a:gdLst/>
              <a:ahLst/>
              <a:cxnLst/>
              <a:rect l="l" t="t" r="r" b="b"/>
              <a:pathLst>
                <a:path w="3170689" h="2211453">
                  <a:moveTo>
                    <a:pt x="0" y="0"/>
                  </a:moveTo>
                  <a:lnTo>
                    <a:pt x="3170689" y="0"/>
                  </a:lnTo>
                  <a:lnTo>
                    <a:pt x="3170689" y="2211453"/>
                  </a:lnTo>
                  <a:lnTo>
                    <a:pt x="0" y="2211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/>
              <a:stretch>
                <a:fillRect l="-16439" r="-10869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CC0DF">
                <a:alpha val="100000"/>
              </a:srgbClr>
            </a:gs>
            <a:gs pos="100000">
              <a:srgbClr val="FFDE59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752613" y="5963630"/>
            <a:ext cx="22040613" cy="3957331"/>
          </a:xfrm>
          <a:custGeom>
            <a:avLst/>
            <a:gdLst/>
            <a:ahLst/>
            <a:cxnLst/>
            <a:rect l="l" t="t" r="r" b="b"/>
            <a:pathLst>
              <a:path w="22040613" h="3957331">
                <a:moveTo>
                  <a:pt x="0" y="0"/>
                </a:moveTo>
                <a:lnTo>
                  <a:pt x="22040613" y="0"/>
                </a:lnTo>
                <a:lnTo>
                  <a:pt x="22040613" y="3957331"/>
                </a:lnTo>
                <a:lnTo>
                  <a:pt x="0" y="39573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740153" y="630890"/>
            <a:ext cx="2847543" cy="1045825"/>
          </a:xfrm>
          <a:custGeom>
            <a:avLst/>
            <a:gdLst/>
            <a:ahLst/>
            <a:cxnLst/>
            <a:rect l="l" t="t" r="r" b="b"/>
            <a:pathLst>
              <a:path w="2847543" h="1045825">
                <a:moveTo>
                  <a:pt x="0" y="0"/>
                </a:moveTo>
                <a:lnTo>
                  <a:pt x="2847543" y="0"/>
                </a:lnTo>
                <a:lnTo>
                  <a:pt x="2847543" y="1045825"/>
                </a:lnTo>
                <a:lnTo>
                  <a:pt x="0" y="10458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958620" y="324961"/>
            <a:ext cx="1916120" cy="703739"/>
          </a:xfrm>
          <a:custGeom>
            <a:avLst/>
            <a:gdLst/>
            <a:ahLst/>
            <a:cxnLst/>
            <a:rect l="l" t="t" r="r" b="b"/>
            <a:pathLst>
              <a:path w="1916120" h="703739">
                <a:moveTo>
                  <a:pt x="0" y="0"/>
                </a:moveTo>
                <a:lnTo>
                  <a:pt x="1916120" y="0"/>
                </a:lnTo>
                <a:lnTo>
                  <a:pt x="1916120" y="703739"/>
                </a:lnTo>
                <a:lnTo>
                  <a:pt x="0" y="7037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759676" y="5643118"/>
            <a:ext cx="2087842" cy="766808"/>
          </a:xfrm>
          <a:custGeom>
            <a:avLst/>
            <a:gdLst/>
            <a:ahLst/>
            <a:cxnLst/>
            <a:rect l="l" t="t" r="r" b="b"/>
            <a:pathLst>
              <a:path w="2087842" h="766808">
                <a:moveTo>
                  <a:pt x="0" y="0"/>
                </a:moveTo>
                <a:lnTo>
                  <a:pt x="2087842" y="0"/>
                </a:lnTo>
                <a:lnTo>
                  <a:pt x="2087842" y="766807"/>
                </a:lnTo>
                <a:lnTo>
                  <a:pt x="0" y="7668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59861" y="7225612"/>
            <a:ext cx="7926917" cy="3686016"/>
          </a:xfrm>
          <a:custGeom>
            <a:avLst/>
            <a:gdLst/>
            <a:ahLst/>
            <a:cxnLst/>
            <a:rect l="l" t="t" r="r" b="b"/>
            <a:pathLst>
              <a:path w="7926917" h="3686016">
                <a:moveTo>
                  <a:pt x="0" y="0"/>
                </a:moveTo>
                <a:lnTo>
                  <a:pt x="7926917" y="0"/>
                </a:lnTo>
                <a:lnTo>
                  <a:pt x="7926917" y="3686017"/>
                </a:lnTo>
                <a:lnTo>
                  <a:pt x="0" y="36860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-449662" y="9920961"/>
            <a:ext cx="19327956" cy="2908838"/>
            <a:chOff x="0" y="0"/>
            <a:chExt cx="5090491" cy="76611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90490" cy="766114"/>
            </a:xfrm>
            <a:custGeom>
              <a:avLst/>
              <a:gdLst/>
              <a:ahLst/>
              <a:cxnLst/>
              <a:rect l="l" t="t" r="r" b="b"/>
              <a:pathLst>
                <a:path w="5090490" h="766114">
                  <a:moveTo>
                    <a:pt x="20428" y="0"/>
                  </a:moveTo>
                  <a:lnTo>
                    <a:pt x="5070062" y="0"/>
                  </a:lnTo>
                  <a:cubicBezTo>
                    <a:pt x="5081344" y="0"/>
                    <a:pt x="5090490" y="9146"/>
                    <a:pt x="5090490" y="20428"/>
                  </a:cubicBezTo>
                  <a:lnTo>
                    <a:pt x="5090490" y="745685"/>
                  </a:lnTo>
                  <a:cubicBezTo>
                    <a:pt x="5090490" y="756968"/>
                    <a:pt x="5081344" y="766114"/>
                    <a:pt x="5070062" y="766114"/>
                  </a:cubicBezTo>
                  <a:lnTo>
                    <a:pt x="20428" y="766114"/>
                  </a:lnTo>
                  <a:cubicBezTo>
                    <a:pt x="9146" y="766114"/>
                    <a:pt x="0" y="756968"/>
                    <a:pt x="0" y="745685"/>
                  </a:cubicBezTo>
                  <a:lnTo>
                    <a:pt x="0" y="20428"/>
                  </a:lnTo>
                  <a:cubicBezTo>
                    <a:pt x="0" y="9146"/>
                    <a:pt x="9146" y="0"/>
                    <a:pt x="20428" y="0"/>
                  </a:cubicBezTo>
                  <a:close/>
                </a:path>
              </a:pathLst>
            </a:custGeom>
            <a:solidFill>
              <a:srgbClr val="ADC1CD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5090491" cy="8042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6045709" y="586592"/>
            <a:ext cx="1014074" cy="884216"/>
          </a:xfrm>
          <a:custGeom>
            <a:avLst/>
            <a:gdLst/>
            <a:ahLst/>
            <a:cxnLst/>
            <a:rect l="l" t="t" r="r" b="b"/>
            <a:pathLst>
              <a:path w="1014074" h="884216">
                <a:moveTo>
                  <a:pt x="0" y="0"/>
                </a:moveTo>
                <a:lnTo>
                  <a:pt x="1014074" y="0"/>
                </a:lnTo>
                <a:lnTo>
                  <a:pt x="1014074" y="884216"/>
                </a:lnTo>
                <a:lnTo>
                  <a:pt x="0" y="8842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92499" t="-529256" b="-128919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275170" y="5670378"/>
            <a:ext cx="816896" cy="712288"/>
          </a:xfrm>
          <a:custGeom>
            <a:avLst/>
            <a:gdLst/>
            <a:ahLst/>
            <a:cxnLst/>
            <a:rect l="l" t="t" r="r" b="b"/>
            <a:pathLst>
              <a:path w="816896" h="712288">
                <a:moveTo>
                  <a:pt x="0" y="0"/>
                </a:moveTo>
                <a:lnTo>
                  <a:pt x="816897" y="0"/>
                </a:lnTo>
                <a:lnTo>
                  <a:pt x="816897" y="712288"/>
                </a:lnTo>
                <a:lnTo>
                  <a:pt x="0" y="7122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92499" t="-529256" b="-128919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821057" y="423498"/>
            <a:ext cx="9137563" cy="1205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80"/>
              </a:lnSpc>
            </a:pPr>
            <a:r>
              <a:rPr lang="en-US" sz="9000">
                <a:solidFill>
                  <a:srgbClr val="323232"/>
                </a:solidFill>
                <a:latin typeface="Balabeloo"/>
                <a:ea typeface="Balabeloo"/>
                <a:cs typeface="Balabeloo"/>
                <a:sym typeface="Balabeloo"/>
              </a:rPr>
              <a:t>Features 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4941720" y="4139101"/>
            <a:ext cx="3222051" cy="2844824"/>
            <a:chOff x="0" y="0"/>
            <a:chExt cx="4296068" cy="3793098"/>
          </a:xfrm>
        </p:grpSpPr>
        <p:grpSp>
          <p:nvGrpSpPr>
            <p:cNvPr id="14" name="Group 14"/>
            <p:cNvGrpSpPr/>
            <p:nvPr/>
          </p:nvGrpSpPr>
          <p:grpSpPr>
            <a:xfrm>
              <a:off x="117952" y="0"/>
              <a:ext cx="3871921" cy="3793098"/>
              <a:chOff x="0" y="0"/>
              <a:chExt cx="885514" cy="867487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85514" cy="867487"/>
              </a:xfrm>
              <a:custGeom>
                <a:avLst/>
                <a:gdLst/>
                <a:ahLst/>
                <a:cxnLst/>
                <a:rect l="l" t="t" r="r" b="b"/>
                <a:pathLst>
                  <a:path w="885514" h="867487">
                    <a:moveTo>
                      <a:pt x="117435" y="0"/>
                    </a:moveTo>
                    <a:lnTo>
                      <a:pt x="768079" y="0"/>
                    </a:lnTo>
                    <a:cubicBezTo>
                      <a:pt x="799225" y="0"/>
                      <a:pt x="829095" y="12373"/>
                      <a:pt x="851118" y="34396"/>
                    </a:cubicBezTo>
                    <a:cubicBezTo>
                      <a:pt x="873142" y="56419"/>
                      <a:pt x="885514" y="86289"/>
                      <a:pt x="885514" y="117435"/>
                    </a:cubicBezTo>
                    <a:lnTo>
                      <a:pt x="885514" y="750053"/>
                    </a:lnTo>
                    <a:cubicBezTo>
                      <a:pt x="885514" y="781198"/>
                      <a:pt x="873142" y="811068"/>
                      <a:pt x="851118" y="833092"/>
                    </a:cubicBezTo>
                    <a:cubicBezTo>
                      <a:pt x="829095" y="855115"/>
                      <a:pt x="799225" y="867487"/>
                      <a:pt x="768079" y="867487"/>
                    </a:cubicBezTo>
                    <a:lnTo>
                      <a:pt x="117435" y="867487"/>
                    </a:lnTo>
                    <a:cubicBezTo>
                      <a:pt x="86289" y="867487"/>
                      <a:pt x="56419" y="855115"/>
                      <a:pt x="34396" y="833092"/>
                    </a:cubicBezTo>
                    <a:cubicBezTo>
                      <a:pt x="12373" y="811068"/>
                      <a:pt x="0" y="781198"/>
                      <a:pt x="0" y="750053"/>
                    </a:cubicBezTo>
                    <a:lnTo>
                      <a:pt x="0" y="117435"/>
                    </a:lnTo>
                    <a:cubicBezTo>
                      <a:pt x="0" y="86289"/>
                      <a:pt x="12373" y="56419"/>
                      <a:pt x="34396" y="34396"/>
                    </a:cubicBezTo>
                    <a:cubicBezTo>
                      <a:pt x="56419" y="12373"/>
                      <a:pt x="86289" y="0"/>
                      <a:pt x="11743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38100"/>
                <a:ext cx="885514" cy="90558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0" y="2636511"/>
              <a:ext cx="4296068" cy="4839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29"/>
                </a:lnSpc>
              </a:pPr>
              <a:r>
                <a:rPr lang="en-US" sz="2418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ECO Games</a:t>
              </a:r>
            </a:p>
          </p:txBody>
        </p:sp>
        <p:sp>
          <p:nvSpPr>
            <p:cNvPr id="18" name="Freeform 18"/>
            <p:cNvSpPr/>
            <p:nvPr/>
          </p:nvSpPr>
          <p:spPr>
            <a:xfrm>
              <a:off x="827167" y="160606"/>
              <a:ext cx="2481647" cy="2481695"/>
            </a:xfrm>
            <a:custGeom>
              <a:avLst/>
              <a:gdLst/>
              <a:ahLst/>
              <a:cxnLst/>
              <a:rect l="l" t="t" r="r" b="b"/>
              <a:pathLst>
                <a:path w="2481647" h="2481695">
                  <a:moveTo>
                    <a:pt x="0" y="0"/>
                  </a:moveTo>
                  <a:lnTo>
                    <a:pt x="2481647" y="0"/>
                  </a:lnTo>
                  <a:lnTo>
                    <a:pt x="2481647" y="2481695"/>
                  </a:lnTo>
                  <a:lnTo>
                    <a:pt x="0" y="24816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16167" t="-17943" r="-16602" b="-14823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10183071" y="4364074"/>
            <a:ext cx="3172515" cy="2612608"/>
            <a:chOff x="0" y="0"/>
            <a:chExt cx="4230020" cy="3483477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4230020" cy="3483477"/>
              <a:chOff x="0" y="0"/>
              <a:chExt cx="887082" cy="730524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87082" cy="730524"/>
              </a:xfrm>
              <a:custGeom>
                <a:avLst/>
                <a:gdLst/>
                <a:ahLst/>
                <a:cxnLst/>
                <a:rect l="l" t="t" r="r" b="b"/>
                <a:pathLst>
                  <a:path w="887082" h="730524">
                    <a:moveTo>
                      <a:pt x="117227" y="0"/>
                    </a:moveTo>
                    <a:lnTo>
                      <a:pt x="769854" y="0"/>
                    </a:lnTo>
                    <a:cubicBezTo>
                      <a:pt x="800945" y="0"/>
                      <a:pt x="830762" y="12351"/>
                      <a:pt x="852747" y="34335"/>
                    </a:cubicBezTo>
                    <a:cubicBezTo>
                      <a:pt x="874731" y="56319"/>
                      <a:pt x="887082" y="86137"/>
                      <a:pt x="887082" y="117227"/>
                    </a:cubicBezTo>
                    <a:lnTo>
                      <a:pt x="887082" y="613296"/>
                    </a:lnTo>
                    <a:cubicBezTo>
                      <a:pt x="887082" y="644387"/>
                      <a:pt x="874731" y="674204"/>
                      <a:pt x="852747" y="696188"/>
                    </a:cubicBezTo>
                    <a:cubicBezTo>
                      <a:pt x="830762" y="718173"/>
                      <a:pt x="800945" y="730524"/>
                      <a:pt x="769854" y="730524"/>
                    </a:cubicBezTo>
                    <a:lnTo>
                      <a:pt x="117227" y="730524"/>
                    </a:lnTo>
                    <a:cubicBezTo>
                      <a:pt x="86137" y="730524"/>
                      <a:pt x="56319" y="718173"/>
                      <a:pt x="34335" y="696188"/>
                    </a:cubicBezTo>
                    <a:cubicBezTo>
                      <a:pt x="12351" y="674204"/>
                      <a:pt x="0" y="644387"/>
                      <a:pt x="0" y="613296"/>
                    </a:cubicBezTo>
                    <a:lnTo>
                      <a:pt x="0" y="117227"/>
                    </a:lnTo>
                    <a:cubicBezTo>
                      <a:pt x="0" y="86137"/>
                      <a:pt x="12351" y="56319"/>
                      <a:pt x="34335" y="34335"/>
                    </a:cubicBezTo>
                    <a:cubicBezTo>
                      <a:pt x="56319" y="12351"/>
                      <a:pt x="86137" y="0"/>
                      <a:pt x="11722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38100"/>
                <a:ext cx="887082" cy="7686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212764" y="2631149"/>
              <a:ext cx="4017256" cy="518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85"/>
                </a:lnSpc>
              </a:pPr>
              <a:r>
                <a:rPr lang="en-US" sz="2637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Awareness</a:t>
              </a:r>
            </a:p>
          </p:txBody>
        </p:sp>
        <p:sp>
          <p:nvSpPr>
            <p:cNvPr id="24" name="Freeform 24"/>
            <p:cNvSpPr/>
            <p:nvPr/>
          </p:nvSpPr>
          <p:spPr>
            <a:xfrm>
              <a:off x="1056416" y="91783"/>
              <a:ext cx="2117187" cy="2456651"/>
            </a:xfrm>
            <a:custGeom>
              <a:avLst/>
              <a:gdLst/>
              <a:ahLst/>
              <a:cxnLst/>
              <a:rect l="l" t="t" r="r" b="b"/>
              <a:pathLst>
                <a:path w="2117187" h="2456651">
                  <a:moveTo>
                    <a:pt x="0" y="0"/>
                  </a:moveTo>
                  <a:lnTo>
                    <a:pt x="2117187" y="0"/>
                  </a:lnTo>
                  <a:lnTo>
                    <a:pt x="2117187" y="2456651"/>
                  </a:lnTo>
                  <a:lnTo>
                    <a:pt x="0" y="2456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25" name="Group 25"/>
          <p:cNvGrpSpPr/>
          <p:nvPr/>
        </p:nvGrpSpPr>
        <p:grpSpPr>
          <a:xfrm>
            <a:off x="275170" y="4278841"/>
            <a:ext cx="2714317" cy="2565344"/>
            <a:chOff x="0" y="0"/>
            <a:chExt cx="3619089" cy="3420459"/>
          </a:xfrm>
        </p:grpSpPr>
        <p:grpSp>
          <p:nvGrpSpPr>
            <p:cNvPr id="26" name="Group 26"/>
            <p:cNvGrpSpPr/>
            <p:nvPr/>
          </p:nvGrpSpPr>
          <p:grpSpPr>
            <a:xfrm>
              <a:off x="0" y="0"/>
              <a:ext cx="3619089" cy="3420459"/>
              <a:chOff x="0" y="0"/>
              <a:chExt cx="887082" cy="838395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87082" cy="838395"/>
              </a:xfrm>
              <a:custGeom>
                <a:avLst/>
                <a:gdLst/>
                <a:ahLst/>
                <a:cxnLst/>
                <a:rect l="l" t="t" r="r" b="b"/>
                <a:pathLst>
                  <a:path w="887082" h="838395">
                    <a:moveTo>
                      <a:pt x="117227" y="0"/>
                    </a:moveTo>
                    <a:lnTo>
                      <a:pt x="769854" y="0"/>
                    </a:lnTo>
                    <a:cubicBezTo>
                      <a:pt x="800945" y="0"/>
                      <a:pt x="830762" y="12351"/>
                      <a:pt x="852747" y="34335"/>
                    </a:cubicBezTo>
                    <a:cubicBezTo>
                      <a:pt x="874731" y="56319"/>
                      <a:pt x="887082" y="86137"/>
                      <a:pt x="887082" y="117227"/>
                    </a:cubicBezTo>
                    <a:lnTo>
                      <a:pt x="887082" y="721168"/>
                    </a:lnTo>
                    <a:cubicBezTo>
                      <a:pt x="887082" y="752258"/>
                      <a:pt x="874731" y="782076"/>
                      <a:pt x="852747" y="804060"/>
                    </a:cubicBezTo>
                    <a:cubicBezTo>
                      <a:pt x="830762" y="826044"/>
                      <a:pt x="800945" y="838395"/>
                      <a:pt x="769854" y="838395"/>
                    </a:cubicBezTo>
                    <a:lnTo>
                      <a:pt x="117227" y="838395"/>
                    </a:lnTo>
                    <a:cubicBezTo>
                      <a:pt x="86137" y="838395"/>
                      <a:pt x="56319" y="826044"/>
                      <a:pt x="34335" y="804060"/>
                    </a:cubicBezTo>
                    <a:cubicBezTo>
                      <a:pt x="12351" y="782076"/>
                      <a:pt x="0" y="752258"/>
                      <a:pt x="0" y="721168"/>
                    </a:cubicBezTo>
                    <a:lnTo>
                      <a:pt x="0" y="117227"/>
                    </a:lnTo>
                    <a:cubicBezTo>
                      <a:pt x="0" y="86137"/>
                      <a:pt x="12351" y="56319"/>
                      <a:pt x="34335" y="34335"/>
                    </a:cubicBezTo>
                    <a:cubicBezTo>
                      <a:pt x="56319" y="12351"/>
                      <a:pt x="86137" y="0"/>
                      <a:pt x="11722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887082" cy="87649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182035" y="2242990"/>
              <a:ext cx="3437054" cy="891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40"/>
                </a:lnSpc>
              </a:pPr>
              <a:r>
                <a:rPr lang="en-US" sz="2256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Comprehensive Wether info</a:t>
              </a:r>
            </a:p>
          </p:txBody>
        </p:sp>
        <p:sp>
          <p:nvSpPr>
            <p:cNvPr id="30" name="Freeform 30"/>
            <p:cNvSpPr/>
            <p:nvPr/>
          </p:nvSpPr>
          <p:spPr>
            <a:xfrm>
              <a:off x="757369" y="129341"/>
              <a:ext cx="2102433" cy="2102433"/>
            </a:xfrm>
            <a:custGeom>
              <a:avLst/>
              <a:gdLst/>
              <a:ahLst/>
              <a:cxnLst/>
              <a:rect l="l" t="t" r="r" b="b"/>
              <a:pathLst>
                <a:path w="2102433" h="2102433">
                  <a:moveTo>
                    <a:pt x="0" y="0"/>
                  </a:moveTo>
                  <a:lnTo>
                    <a:pt x="2102432" y="0"/>
                  </a:lnTo>
                  <a:lnTo>
                    <a:pt x="2102432" y="2102433"/>
                  </a:lnTo>
                  <a:lnTo>
                    <a:pt x="0" y="21024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/>
              </a:stretch>
            </a:blipFill>
          </p:spPr>
        </p:sp>
      </p:grpSp>
      <p:grpSp>
        <p:nvGrpSpPr>
          <p:cNvPr id="31" name="Group 31"/>
          <p:cNvGrpSpPr/>
          <p:nvPr/>
        </p:nvGrpSpPr>
        <p:grpSpPr>
          <a:xfrm>
            <a:off x="2338549" y="1488382"/>
            <a:ext cx="2703872" cy="2555472"/>
            <a:chOff x="0" y="0"/>
            <a:chExt cx="3605162" cy="3407297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0"/>
              <a:ext cx="3605162" cy="3407297"/>
              <a:chOff x="0" y="0"/>
              <a:chExt cx="887082" cy="838395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887082" cy="838395"/>
              </a:xfrm>
              <a:custGeom>
                <a:avLst/>
                <a:gdLst/>
                <a:ahLst/>
                <a:cxnLst/>
                <a:rect l="l" t="t" r="r" b="b"/>
                <a:pathLst>
                  <a:path w="887082" h="838395">
                    <a:moveTo>
                      <a:pt x="117227" y="0"/>
                    </a:moveTo>
                    <a:lnTo>
                      <a:pt x="769854" y="0"/>
                    </a:lnTo>
                    <a:cubicBezTo>
                      <a:pt x="800945" y="0"/>
                      <a:pt x="830762" y="12351"/>
                      <a:pt x="852747" y="34335"/>
                    </a:cubicBezTo>
                    <a:cubicBezTo>
                      <a:pt x="874731" y="56319"/>
                      <a:pt x="887082" y="86137"/>
                      <a:pt x="887082" y="117227"/>
                    </a:cubicBezTo>
                    <a:lnTo>
                      <a:pt x="887082" y="721168"/>
                    </a:lnTo>
                    <a:cubicBezTo>
                      <a:pt x="887082" y="752258"/>
                      <a:pt x="874731" y="782076"/>
                      <a:pt x="852747" y="804060"/>
                    </a:cubicBezTo>
                    <a:cubicBezTo>
                      <a:pt x="830762" y="826044"/>
                      <a:pt x="800945" y="838395"/>
                      <a:pt x="769854" y="838395"/>
                    </a:cubicBezTo>
                    <a:lnTo>
                      <a:pt x="117227" y="838395"/>
                    </a:lnTo>
                    <a:cubicBezTo>
                      <a:pt x="86137" y="838395"/>
                      <a:pt x="56319" y="826044"/>
                      <a:pt x="34335" y="804060"/>
                    </a:cubicBezTo>
                    <a:cubicBezTo>
                      <a:pt x="12351" y="782076"/>
                      <a:pt x="0" y="752258"/>
                      <a:pt x="0" y="721168"/>
                    </a:cubicBezTo>
                    <a:lnTo>
                      <a:pt x="0" y="117227"/>
                    </a:lnTo>
                    <a:cubicBezTo>
                      <a:pt x="0" y="86137"/>
                      <a:pt x="12351" y="56319"/>
                      <a:pt x="34335" y="34335"/>
                    </a:cubicBezTo>
                    <a:cubicBezTo>
                      <a:pt x="56319" y="12351"/>
                      <a:pt x="86137" y="0"/>
                      <a:pt x="11722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-38100"/>
                <a:ext cx="887082" cy="87649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181335" y="2234358"/>
              <a:ext cx="3423828" cy="8882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9"/>
                </a:lnSpc>
              </a:pPr>
              <a:r>
                <a:rPr lang="en-US" sz="2247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Seamless Authentication </a:t>
              </a:r>
            </a:p>
          </p:txBody>
        </p:sp>
        <p:sp>
          <p:nvSpPr>
            <p:cNvPr id="36" name="Freeform 36"/>
            <p:cNvSpPr/>
            <p:nvPr/>
          </p:nvSpPr>
          <p:spPr>
            <a:xfrm>
              <a:off x="428820" y="0"/>
              <a:ext cx="2645712" cy="2139720"/>
            </a:xfrm>
            <a:custGeom>
              <a:avLst/>
              <a:gdLst/>
              <a:ahLst/>
              <a:cxnLst/>
              <a:rect l="l" t="t" r="r" b="b"/>
              <a:pathLst>
                <a:path w="2645712" h="2139720">
                  <a:moveTo>
                    <a:pt x="0" y="0"/>
                  </a:moveTo>
                  <a:lnTo>
                    <a:pt x="2645712" y="0"/>
                  </a:lnTo>
                  <a:lnTo>
                    <a:pt x="2645712" y="2139720"/>
                  </a:lnTo>
                  <a:lnTo>
                    <a:pt x="0" y="21397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/>
              </a:stretch>
            </a:blipFill>
          </p:spPr>
        </p:sp>
      </p:grpSp>
      <p:grpSp>
        <p:nvGrpSpPr>
          <p:cNvPr id="37" name="Group 37"/>
          <p:cNvGrpSpPr/>
          <p:nvPr/>
        </p:nvGrpSpPr>
        <p:grpSpPr>
          <a:xfrm>
            <a:off x="7767583" y="1465245"/>
            <a:ext cx="2752834" cy="2601747"/>
            <a:chOff x="0" y="0"/>
            <a:chExt cx="3670445" cy="3468996"/>
          </a:xfrm>
        </p:grpSpPr>
        <p:grpSp>
          <p:nvGrpSpPr>
            <p:cNvPr id="38" name="Group 38"/>
            <p:cNvGrpSpPr/>
            <p:nvPr/>
          </p:nvGrpSpPr>
          <p:grpSpPr>
            <a:xfrm>
              <a:off x="0" y="0"/>
              <a:ext cx="3670445" cy="3468996"/>
              <a:chOff x="0" y="0"/>
              <a:chExt cx="887082" cy="838395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887082" cy="838395"/>
              </a:xfrm>
              <a:custGeom>
                <a:avLst/>
                <a:gdLst/>
                <a:ahLst/>
                <a:cxnLst/>
                <a:rect l="l" t="t" r="r" b="b"/>
                <a:pathLst>
                  <a:path w="887082" h="838395">
                    <a:moveTo>
                      <a:pt x="117227" y="0"/>
                    </a:moveTo>
                    <a:lnTo>
                      <a:pt x="769854" y="0"/>
                    </a:lnTo>
                    <a:cubicBezTo>
                      <a:pt x="800945" y="0"/>
                      <a:pt x="830762" y="12351"/>
                      <a:pt x="852747" y="34335"/>
                    </a:cubicBezTo>
                    <a:cubicBezTo>
                      <a:pt x="874731" y="56319"/>
                      <a:pt x="887082" y="86137"/>
                      <a:pt x="887082" y="117227"/>
                    </a:cubicBezTo>
                    <a:lnTo>
                      <a:pt x="887082" y="721168"/>
                    </a:lnTo>
                    <a:cubicBezTo>
                      <a:pt x="887082" y="752258"/>
                      <a:pt x="874731" y="782076"/>
                      <a:pt x="852747" y="804060"/>
                    </a:cubicBezTo>
                    <a:cubicBezTo>
                      <a:pt x="830762" y="826044"/>
                      <a:pt x="800945" y="838395"/>
                      <a:pt x="769854" y="838395"/>
                    </a:cubicBezTo>
                    <a:lnTo>
                      <a:pt x="117227" y="838395"/>
                    </a:lnTo>
                    <a:cubicBezTo>
                      <a:pt x="86137" y="838395"/>
                      <a:pt x="56319" y="826044"/>
                      <a:pt x="34335" y="804060"/>
                    </a:cubicBezTo>
                    <a:cubicBezTo>
                      <a:pt x="12351" y="782076"/>
                      <a:pt x="0" y="752258"/>
                      <a:pt x="0" y="721168"/>
                    </a:cubicBezTo>
                    <a:lnTo>
                      <a:pt x="0" y="117227"/>
                    </a:lnTo>
                    <a:cubicBezTo>
                      <a:pt x="0" y="86137"/>
                      <a:pt x="12351" y="56319"/>
                      <a:pt x="34335" y="34335"/>
                    </a:cubicBezTo>
                    <a:cubicBezTo>
                      <a:pt x="56319" y="12351"/>
                      <a:pt x="86137" y="0"/>
                      <a:pt x="11722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0" y="-38100"/>
                <a:ext cx="887082" cy="87649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41" name="TextBox 41"/>
            <p:cNvSpPr txBox="1"/>
            <p:nvPr/>
          </p:nvSpPr>
          <p:spPr>
            <a:xfrm>
              <a:off x="184618" y="2274818"/>
              <a:ext cx="3485827" cy="9042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77"/>
                </a:lnSpc>
              </a:pPr>
              <a:r>
                <a:rPr lang="en-US" sz="2288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profile &amp; Personalization</a:t>
              </a:r>
            </a:p>
          </p:txBody>
        </p:sp>
        <p:sp>
          <p:nvSpPr>
            <p:cNvPr id="42" name="Freeform 42"/>
            <p:cNvSpPr/>
            <p:nvPr/>
          </p:nvSpPr>
          <p:spPr>
            <a:xfrm>
              <a:off x="813046" y="174077"/>
              <a:ext cx="2117443" cy="2117443"/>
            </a:xfrm>
            <a:custGeom>
              <a:avLst/>
              <a:gdLst/>
              <a:ahLst/>
              <a:cxnLst/>
              <a:rect l="l" t="t" r="r" b="b"/>
              <a:pathLst>
                <a:path w="2117443" h="2117443">
                  <a:moveTo>
                    <a:pt x="0" y="0"/>
                  </a:moveTo>
                  <a:lnTo>
                    <a:pt x="2117443" y="0"/>
                  </a:lnTo>
                  <a:lnTo>
                    <a:pt x="2117443" y="2117443"/>
                  </a:lnTo>
                  <a:lnTo>
                    <a:pt x="0" y="21174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/>
              <a:stretch>
                <a:fillRect/>
              </a:stretch>
            </a:blipFill>
          </p:spPr>
        </p:sp>
      </p:grpSp>
      <p:grpSp>
        <p:nvGrpSpPr>
          <p:cNvPr id="43" name="Group 43"/>
          <p:cNvGrpSpPr/>
          <p:nvPr/>
        </p:nvGrpSpPr>
        <p:grpSpPr>
          <a:xfrm>
            <a:off x="15022461" y="4214653"/>
            <a:ext cx="2731133" cy="2629532"/>
            <a:chOff x="0" y="0"/>
            <a:chExt cx="3641511" cy="3506043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3641511" cy="3506043"/>
              <a:chOff x="0" y="0"/>
              <a:chExt cx="788966" cy="759616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788966" cy="759616"/>
              </a:xfrm>
              <a:custGeom>
                <a:avLst/>
                <a:gdLst/>
                <a:ahLst/>
                <a:cxnLst/>
                <a:rect l="l" t="t" r="r" b="b"/>
                <a:pathLst>
                  <a:path w="788966" h="759616">
                    <a:moveTo>
                      <a:pt x="138559" y="0"/>
                    </a:moveTo>
                    <a:lnTo>
                      <a:pt x="650407" y="0"/>
                    </a:lnTo>
                    <a:cubicBezTo>
                      <a:pt x="687155" y="0"/>
                      <a:pt x="722398" y="14598"/>
                      <a:pt x="748383" y="40583"/>
                    </a:cubicBezTo>
                    <a:cubicBezTo>
                      <a:pt x="774368" y="66568"/>
                      <a:pt x="788966" y="101811"/>
                      <a:pt x="788966" y="138559"/>
                    </a:cubicBezTo>
                    <a:lnTo>
                      <a:pt x="788966" y="621057"/>
                    </a:lnTo>
                    <a:cubicBezTo>
                      <a:pt x="788966" y="697581"/>
                      <a:pt x="726931" y="759616"/>
                      <a:pt x="650407" y="759616"/>
                    </a:cubicBezTo>
                    <a:lnTo>
                      <a:pt x="138559" y="759616"/>
                    </a:lnTo>
                    <a:cubicBezTo>
                      <a:pt x="101811" y="759616"/>
                      <a:pt x="66568" y="745018"/>
                      <a:pt x="40583" y="719033"/>
                    </a:cubicBezTo>
                    <a:cubicBezTo>
                      <a:pt x="14598" y="693048"/>
                      <a:pt x="0" y="657805"/>
                      <a:pt x="0" y="621057"/>
                    </a:cubicBezTo>
                    <a:lnTo>
                      <a:pt x="0" y="138559"/>
                    </a:lnTo>
                    <a:cubicBezTo>
                      <a:pt x="0" y="62035"/>
                      <a:pt x="62035" y="0"/>
                      <a:pt x="138559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6" name="TextBox 46"/>
              <p:cNvSpPr txBox="1"/>
              <p:nvPr/>
            </p:nvSpPr>
            <p:spPr>
              <a:xfrm>
                <a:off x="0" y="-38100"/>
                <a:ext cx="788966" cy="797716"/>
              </a:xfrm>
              <a:prstGeom prst="rect">
                <a:avLst/>
              </a:prstGeom>
            </p:spPr>
            <p:txBody>
              <a:bodyPr lIns="48324" tIns="48324" rIns="48324" bIns="48324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47" name="TextBox 47"/>
            <p:cNvSpPr txBox="1"/>
            <p:nvPr/>
          </p:nvSpPr>
          <p:spPr>
            <a:xfrm>
              <a:off x="103982" y="2609082"/>
              <a:ext cx="3433546" cy="501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6"/>
                </a:lnSpc>
              </a:pPr>
              <a:r>
                <a:rPr lang="en-US" sz="2552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Guidence</a:t>
              </a:r>
            </a:p>
          </p:txBody>
        </p:sp>
        <p:sp>
          <p:nvSpPr>
            <p:cNvPr id="48" name="Freeform 48"/>
            <p:cNvSpPr/>
            <p:nvPr/>
          </p:nvSpPr>
          <p:spPr>
            <a:xfrm>
              <a:off x="702398" y="307522"/>
              <a:ext cx="2247204" cy="2247204"/>
            </a:xfrm>
            <a:custGeom>
              <a:avLst/>
              <a:gdLst/>
              <a:ahLst/>
              <a:cxnLst/>
              <a:rect l="l" t="t" r="r" b="b"/>
              <a:pathLst>
                <a:path w="2247204" h="2247204">
                  <a:moveTo>
                    <a:pt x="0" y="0"/>
                  </a:moveTo>
                  <a:lnTo>
                    <a:pt x="2247204" y="0"/>
                  </a:lnTo>
                  <a:lnTo>
                    <a:pt x="2247204" y="2247203"/>
                  </a:lnTo>
                  <a:lnTo>
                    <a:pt x="0" y="22472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/>
              </a:stretch>
            </a:blipFill>
          </p:spPr>
        </p:sp>
      </p:grpSp>
      <p:grpSp>
        <p:nvGrpSpPr>
          <p:cNvPr id="49" name="Group 49"/>
          <p:cNvGrpSpPr/>
          <p:nvPr/>
        </p:nvGrpSpPr>
        <p:grpSpPr>
          <a:xfrm>
            <a:off x="2338549" y="7056033"/>
            <a:ext cx="2930097" cy="2864927"/>
            <a:chOff x="0" y="0"/>
            <a:chExt cx="3906796" cy="3819903"/>
          </a:xfrm>
        </p:grpSpPr>
        <p:grpSp>
          <p:nvGrpSpPr>
            <p:cNvPr id="50" name="Group 50"/>
            <p:cNvGrpSpPr/>
            <p:nvPr/>
          </p:nvGrpSpPr>
          <p:grpSpPr>
            <a:xfrm>
              <a:off x="0" y="0"/>
              <a:ext cx="3906796" cy="3819903"/>
              <a:chOff x="0" y="0"/>
              <a:chExt cx="892636" cy="872782"/>
            </a:xfrm>
          </p:grpSpPr>
          <p:sp>
            <p:nvSpPr>
              <p:cNvPr id="51" name="Freeform 51"/>
              <p:cNvSpPr/>
              <p:nvPr/>
            </p:nvSpPr>
            <p:spPr>
              <a:xfrm>
                <a:off x="0" y="0"/>
                <a:ext cx="892636" cy="872782"/>
              </a:xfrm>
              <a:custGeom>
                <a:avLst/>
                <a:gdLst/>
                <a:ahLst/>
                <a:cxnLst/>
                <a:rect l="l" t="t" r="r" b="b"/>
                <a:pathLst>
                  <a:path w="892636" h="872782">
                    <a:moveTo>
                      <a:pt x="116498" y="0"/>
                    </a:moveTo>
                    <a:lnTo>
                      <a:pt x="776138" y="0"/>
                    </a:lnTo>
                    <a:cubicBezTo>
                      <a:pt x="840478" y="0"/>
                      <a:pt x="892636" y="52158"/>
                      <a:pt x="892636" y="116498"/>
                    </a:cubicBezTo>
                    <a:lnTo>
                      <a:pt x="892636" y="756284"/>
                    </a:lnTo>
                    <a:cubicBezTo>
                      <a:pt x="892636" y="820624"/>
                      <a:pt x="840478" y="872782"/>
                      <a:pt x="776138" y="872782"/>
                    </a:cubicBezTo>
                    <a:lnTo>
                      <a:pt x="116498" y="872782"/>
                    </a:lnTo>
                    <a:cubicBezTo>
                      <a:pt x="85601" y="872782"/>
                      <a:pt x="55969" y="860508"/>
                      <a:pt x="34121" y="838661"/>
                    </a:cubicBezTo>
                    <a:cubicBezTo>
                      <a:pt x="12274" y="816813"/>
                      <a:pt x="0" y="787181"/>
                      <a:pt x="0" y="756284"/>
                    </a:cubicBezTo>
                    <a:lnTo>
                      <a:pt x="0" y="116498"/>
                    </a:lnTo>
                    <a:cubicBezTo>
                      <a:pt x="0" y="52158"/>
                      <a:pt x="52158" y="0"/>
                      <a:pt x="116498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52" name="TextBox 52"/>
              <p:cNvSpPr txBox="1"/>
              <p:nvPr/>
            </p:nvSpPr>
            <p:spPr>
              <a:xfrm>
                <a:off x="0" y="-38100"/>
                <a:ext cx="892636" cy="91088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53" name="TextBox 53"/>
            <p:cNvSpPr txBox="1"/>
            <p:nvPr/>
          </p:nvSpPr>
          <p:spPr>
            <a:xfrm>
              <a:off x="181504" y="2605832"/>
              <a:ext cx="3547526" cy="4844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2"/>
                </a:lnSpc>
              </a:pPr>
              <a:r>
                <a:rPr lang="en-US" sz="2420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Most Polluted Cities</a:t>
              </a:r>
            </a:p>
          </p:txBody>
        </p:sp>
        <p:sp>
          <p:nvSpPr>
            <p:cNvPr id="54" name="Freeform 54"/>
            <p:cNvSpPr/>
            <p:nvPr/>
          </p:nvSpPr>
          <p:spPr>
            <a:xfrm>
              <a:off x="541052" y="326830"/>
              <a:ext cx="2824692" cy="1996218"/>
            </a:xfrm>
            <a:custGeom>
              <a:avLst/>
              <a:gdLst/>
              <a:ahLst/>
              <a:cxnLst/>
              <a:rect l="l" t="t" r="r" b="b"/>
              <a:pathLst>
                <a:path w="2824692" h="1996218">
                  <a:moveTo>
                    <a:pt x="0" y="0"/>
                  </a:moveTo>
                  <a:lnTo>
                    <a:pt x="2824692" y="0"/>
                  </a:lnTo>
                  <a:lnTo>
                    <a:pt x="2824692" y="1996218"/>
                  </a:lnTo>
                  <a:lnTo>
                    <a:pt x="0" y="19962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/>
              <a:stretch>
                <a:fillRect l="-24999" r="-16341"/>
              </a:stretch>
            </a:blipFill>
          </p:spPr>
        </p:sp>
      </p:grpSp>
      <p:grpSp>
        <p:nvGrpSpPr>
          <p:cNvPr id="55" name="Group 55"/>
          <p:cNvGrpSpPr/>
          <p:nvPr/>
        </p:nvGrpSpPr>
        <p:grpSpPr>
          <a:xfrm>
            <a:off x="12479014" y="1342303"/>
            <a:ext cx="2959212" cy="2796798"/>
            <a:chOff x="0" y="0"/>
            <a:chExt cx="3945616" cy="3729064"/>
          </a:xfrm>
        </p:grpSpPr>
        <p:grpSp>
          <p:nvGrpSpPr>
            <p:cNvPr id="56" name="Group 56"/>
            <p:cNvGrpSpPr/>
            <p:nvPr/>
          </p:nvGrpSpPr>
          <p:grpSpPr>
            <a:xfrm>
              <a:off x="0" y="0"/>
              <a:ext cx="3945616" cy="3729064"/>
              <a:chOff x="0" y="0"/>
              <a:chExt cx="887082" cy="838395"/>
            </a:xfrm>
          </p:grpSpPr>
          <p:sp>
            <p:nvSpPr>
              <p:cNvPr id="57" name="Freeform 57"/>
              <p:cNvSpPr/>
              <p:nvPr/>
            </p:nvSpPr>
            <p:spPr>
              <a:xfrm>
                <a:off x="0" y="0"/>
                <a:ext cx="887082" cy="838395"/>
              </a:xfrm>
              <a:custGeom>
                <a:avLst/>
                <a:gdLst/>
                <a:ahLst/>
                <a:cxnLst/>
                <a:rect l="l" t="t" r="r" b="b"/>
                <a:pathLst>
                  <a:path w="887082" h="838395">
                    <a:moveTo>
                      <a:pt x="117227" y="0"/>
                    </a:moveTo>
                    <a:lnTo>
                      <a:pt x="769854" y="0"/>
                    </a:lnTo>
                    <a:cubicBezTo>
                      <a:pt x="800945" y="0"/>
                      <a:pt x="830762" y="12351"/>
                      <a:pt x="852747" y="34335"/>
                    </a:cubicBezTo>
                    <a:cubicBezTo>
                      <a:pt x="874731" y="56319"/>
                      <a:pt x="887082" y="86137"/>
                      <a:pt x="887082" y="117227"/>
                    </a:cubicBezTo>
                    <a:lnTo>
                      <a:pt x="887082" y="721168"/>
                    </a:lnTo>
                    <a:cubicBezTo>
                      <a:pt x="887082" y="752258"/>
                      <a:pt x="874731" y="782076"/>
                      <a:pt x="852747" y="804060"/>
                    </a:cubicBezTo>
                    <a:cubicBezTo>
                      <a:pt x="830762" y="826044"/>
                      <a:pt x="800945" y="838395"/>
                      <a:pt x="769854" y="838395"/>
                    </a:cubicBezTo>
                    <a:lnTo>
                      <a:pt x="117227" y="838395"/>
                    </a:lnTo>
                    <a:cubicBezTo>
                      <a:pt x="86137" y="838395"/>
                      <a:pt x="56319" y="826044"/>
                      <a:pt x="34335" y="804060"/>
                    </a:cubicBezTo>
                    <a:cubicBezTo>
                      <a:pt x="12351" y="782076"/>
                      <a:pt x="0" y="752258"/>
                      <a:pt x="0" y="721168"/>
                    </a:cubicBezTo>
                    <a:lnTo>
                      <a:pt x="0" y="117227"/>
                    </a:lnTo>
                    <a:cubicBezTo>
                      <a:pt x="0" y="86137"/>
                      <a:pt x="12351" y="56319"/>
                      <a:pt x="34335" y="34335"/>
                    </a:cubicBezTo>
                    <a:cubicBezTo>
                      <a:pt x="56319" y="12351"/>
                      <a:pt x="86137" y="0"/>
                      <a:pt x="11722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58" name="TextBox 58"/>
              <p:cNvSpPr txBox="1"/>
              <p:nvPr/>
            </p:nvSpPr>
            <p:spPr>
              <a:xfrm>
                <a:off x="0" y="-38100"/>
                <a:ext cx="887082" cy="87649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59" name="Freeform 59"/>
            <p:cNvSpPr/>
            <p:nvPr/>
          </p:nvSpPr>
          <p:spPr>
            <a:xfrm>
              <a:off x="756450" y="305520"/>
              <a:ext cx="2432716" cy="1795787"/>
            </a:xfrm>
            <a:custGeom>
              <a:avLst/>
              <a:gdLst/>
              <a:ahLst/>
              <a:cxnLst/>
              <a:rect l="l" t="t" r="r" b="b"/>
              <a:pathLst>
                <a:path w="2432716" h="1795787">
                  <a:moveTo>
                    <a:pt x="0" y="0"/>
                  </a:moveTo>
                  <a:lnTo>
                    <a:pt x="2432716" y="0"/>
                  </a:lnTo>
                  <a:lnTo>
                    <a:pt x="2432716" y="1795787"/>
                  </a:lnTo>
                  <a:lnTo>
                    <a:pt x="0" y="1795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60" name="TextBox 60"/>
            <p:cNvSpPr txBox="1"/>
            <p:nvPr/>
          </p:nvSpPr>
          <p:spPr>
            <a:xfrm>
              <a:off x="198459" y="2454885"/>
              <a:ext cx="3747157" cy="9625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8"/>
                </a:lnSpc>
              </a:pPr>
              <a:r>
                <a:rPr lang="en-US" sz="2460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Personalized Reccomandations</a:t>
              </a:r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7532975" y="7136325"/>
            <a:ext cx="3222051" cy="2844824"/>
            <a:chOff x="0" y="0"/>
            <a:chExt cx="4296068" cy="3793098"/>
          </a:xfrm>
        </p:grpSpPr>
        <p:grpSp>
          <p:nvGrpSpPr>
            <p:cNvPr id="62" name="Group 62"/>
            <p:cNvGrpSpPr/>
            <p:nvPr/>
          </p:nvGrpSpPr>
          <p:grpSpPr>
            <a:xfrm>
              <a:off x="117952" y="0"/>
              <a:ext cx="3871921" cy="3793098"/>
              <a:chOff x="0" y="0"/>
              <a:chExt cx="885514" cy="867487"/>
            </a:xfrm>
          </p:grpSpPr>
          <p:sp>
            <p:nvSpPr>
              <p:cNvPr id="63" name="Freeform 63"/>
              <p:cNvSpPr/>
              <p:nvPr/>
            </p:nvSpPr>
            <p:spPr>
              <a:xfrm>
                <a:off x="0" y="0"/>
                <a:ext cx="885514" cy="867487"/>
              </a:xfrm>
              <a:custGeom>
                <a:avLst/>
                <a:gdLst/>
                <a:ahLst/>
                <a:cxnLst/>
                <a:rect l="l" t="t" r="r" b="b"/>
                <a:pathLst>
                  <a:path w="885514" h="867487">
                    <a:moveTo>
                      <a:pt x="117435" y="0"/>
                    </a:moveTo>
                    <a:lnTo>
                      <a:pt x="768079" y="0"/>
                    </a:lnTo>
                    <a:cubicBezTo>
                      <a:pt x="799225" y="0"/>
                      <a:pt x="829095" y="12373"/>
                      <a:pt x="851118" y="34396"/>
                    </a:cubicBezTo>
                    <a:cubicBezTo>
                      <a:pt x="873142" y="56419"/>
                      <a:pt x="885514" y="86289"/>
                      <a:pt x="885514" y="117435"/>
                    </a:cubicBezTo>
                    <a:lnTo>
                      <a:pt x="885514" y="750053"/>
                    </a:lnTo>
                    <a:cubicBezTo>
                      <a:pt x="885514" y="781198"/>
                      <a:pt x="873142" y="811068"/>
                      <a:pt x="851118" y="833092"/>
                    </a:cubicBezTo>
                    <a:cubicBezTo>
                      <a:pt x="829095" y="855115"/>
                      <a:pt x="799225" y="867487"/>
                      <a:pt x="768079" y="867487"/>
                    </a:cubicBezTo>
                    <a:lnTo>
                      <a:pt x="117435" y="867487"/>
                    </a:lnTo>
                    <a:cubicBezTo>
                      <a:pt x="86289" y="867487"/>
                      <a:pt x="56419" y="855115"/>
                      <a:pt x="34396" y="833092"/>
                    </a:cubicBezTo>
                    <a:cubicBezTo>
                      <a:pt x="12373" y="811068"/>
                      <a:pt x="0" y="781198"/>
                      <a:pt x="0" y="750053"/>
                    </a:cubicBezTo>
                    <a:lnTo>
                      <a:pt x="0" y="117435"/>
                    </a:lnTo>
                    <a:cubicBezTo>
                      <a:pt x="0" y="86289"/>
                      <a:pt x="12373" y="56419"/>
                      <a:pt x="34396" y="34396"/>
                    </a:cubicBezTo>
                    <a:cubicBezTo>
                      <a:pt x="56419" y="12373"/>
                      <a:pt x="86289" y="0"/>
                      <a:pt x="11743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64" name="TextBox 64"/>
              <p:cNvSpPr txBox="1"/>
              <p:nvPr/>
            </p:nvSpPr>
            <p:spPr>
              <a:xfrm>
                <a:off x="0" y="-38100"/>
                <a:ext cx="885514" cy="90558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5" name="TextBox 65"/>
            <p:cNvSpPr txBox="1"/>
            <p:nvPr/>
          </p:nvSpPr>
          <p:spPr>
            <a:xfrm>
              <a:off x="0" y="2636511"/>
              <a:ext cx="4296068" cy="4839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29"/>
                </a:lnSpc>
              </a:pPr>
              <a:r>
                <a:rPr lang="en-US" sz="2418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least Polluted Cities</a:t>
              </a:r>
            </a:p>
          </p:txBody>
        </p:sp>
        <p:sp>
          <p:nvSpPr>
            <p:cNvPr id="66" name="Freeform 66"/>
            <p:cNvSpPr/>
            <p:nvPr/>
          </p:nvSpPr>
          <p:spPr>
            <a:xfrm>
              <a:off x="396243" y="177142"/>
              <a:ext cx="3295680" cy="2444386"/>
            </a:xfrm>
            <a:custGeom>
              <a:avLst/>
              <a:gdLst/>
              <a:ahLst/>
              <a:cxnLst/>
              <a:rect l="l" t="t" r="r" b="b"/>
              <a:pathLst>
                <a:path w="3295680" h="2444386">
                  <a:moveTo>
                    <a:pt x="0" y="0"/>
                  </a:moveTo>
                  <a:lnTo>
                    <a:pt x="3295680" y="0"/>
                  </a:lnTo>
                  <a:lnTo>
                    <a:pt x="3295680" y="2444386"/>
                  </a:lnTo>
                  <a:lnTo>
                    <a:pt x="0" y="24443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/>
              <a:stretch>
                <a:fillRect t="-8462" b="-8462"/>
              </a:stretch>
            </a:blipFill>
          </p:spPr>
        </p:sp>
      </p:grpSp>
      <p:grpSp>
        <p:nvGrpSpPr>
          <p:cNvPr id="67" name="Group 67"/>
          <p:cNvGrpSpPr/>
          <p:nvPr/>
        </p:nvGrpSpPr>
        <p:grpSpPr>
          <a:xfrm>
            <a:off x="12671759" y="7056033"/>
            <a:ext cx="2766467" cy="2685958"/>
            <a:chOff x="0" y="0"/>
            <a:chExt cx="3688623" cy="3581278"/>
          </a:xfrm>
        </p:grpSpPr>
        <p:grpSp>
          <p:nvGrpSpPr>
            <p:cNvPr id="68" name="Group 68"/>
            <p:cNvGrpSpPr/>
            <p:nvPr/>
          </p:nvGrpSpPr>
          <p:grpSpPr>
            <a:xfrm>
              <a:off x="0" y="0"/>
              <a:ext cx="3688623" cy="3581278"/>
              <a:chOff x="0" y="0"/>
              <a:chExt cx="893490" cy="867487"/>
            </a:xfrm>
          </p:grpSpPr>
          <p:sp>
            <p:nvSpPr>
              <p:cNvPr id="69" name="Freeform 69"/>
              <p:cNvSpPr/>
              <p:nvPr/>
            </p:nvSpPr>
            <p:spPr>
              <a:xfrm>
                <a:off x="0" y="0"/>
                <a:ext cx="893490" cy="867487"/>
              </a:xfrm>
              <a:custGeom>
                <a:avLst/>
                <a:gdLst/>
                <a:ahLst/>
                <a:cxnLst/>
                <a:rect l="l" t="t" r="r" b="b"/>
                <a:pathLst>
                  <a:path w="893490" h="867487">
                    <a:moveTo>
                      <a:pt x="116387" y="0"/>
                    </a:moveTo>
                    <a:lnTo>
                      <a:pt x="777103" y="0"/>
                    </a:lnTo>
                    <a:cubicBezTo>
                      <a:pt x="807971" y="0"/>
                      <a:pt x="837574" y="12262"/>
                      <a:pt x="859401" y="34089"/>
                    </a:cubicBezTo>
                    <a:cubicBezTo>
                      <a:pt x="881227" y="55916"/>
                      <a:pt x="893490" y="85519"/>
                      <a:pt x="893490" y="116387"/>
                    </a:cubicBezTo>
                    <a:lnTo>
                      <a:pt x="893490" y="751101"/>
                    </a:lnTo>
                    <a:cubicBezTo>
                      <a:pt x="893490" y="781969"/>
                      <a:pt x="881227" y="811572"/>
                      <a:pt x="859401" y="833399"/>
                    </a:cubicBezTo>
                    <a:cubicBezTo>
                      <a:pt x="837574" y="855225"/>
                      <a:pt x="807971" y="867487"/>
                      <a:pt x="777103" y="867487"/>
                    </a:cubicBezTo>
                    <a:lnTo>
                      <a:pt x="116387" y="867487"/>
                    </a:lnTo>
                    <a:cubicBezTo>
                      <a:pt x="52108" y="867487"/>
                      <a:pt x="0" y="815379"/>
                      <a:pt x="0" y="751101"/>
                    </a:cubicBezTo>
                    <a:lnTo>
                      <a:pt x="0" y="116387"/>
                    </a:lnTo>
                    <a:cubicBezTo>
                      <a:pt x="0" y="85519"/>
                      <a:pt x="12262" y="55916"/>
                      <a:pt x="34089" y="34089"/>
                    </a:cubicBezTo>
                    <a:cubicBezTo>
                      <a:pt x="55916" y="12262"/>
                      <a:pt x="85519" y="0"/>
                      <a:pt x="11638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70" name="TextBox 70"/>
              <p:cNvSpPr txBox="1"/>
              <p:nvPr/>
            </p:nvSpPr>
            <p:spPr>
              <a:xfrm>
                <a:off x="0" y="-38100"/>
                <a:ext cx="893490" cy="90558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71" name="TextBox 71"/>
            <p:cNvSpPr txBox="1"/>
            <p:nvPr/>
          </p:nvSpPr>
          <p:spPr>
            <a:xfrm>
              <a:off x="210655" y="2477680"/>
              <a:ext cx="3477968" cy="902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71"/>
                </a:lnSpc>
              </a:pPr>
              <a:r>
                <a:rPr lang="en-US" sz="2283">
                  <a:solidFill>
                    <a:srgbClr val="323232"/>
                  </a:solidFill>
                  <a:latin typeface="Sniglet"/>
                  <a:ea typeface="Sniglet"/>
                  <a:cs typeface="Sniglet"/>
                  <a:sym typeface="Sniglet"/>
                </a:rPr>
                <a:t>Metropolitan Cities data</a:t>
              </a:r>
            </a:p>
          </p:txBody>
        </p:sp>
        <p:sp>
          <p:nvSpPr>
            <p:cNvPr id="72" name="Freeform 72"/>
            <p:cNvSpPr/>
            <p:nvPr/>
          </p:nvSpPr>
          <p:spPr>
            <a:xfrm>
              <a:off x="647989" y="394800"/>
              <a:ext cx="2390773" cy="1967098"/>
            </a:xfrm>
            <a:custGeom>
              <a:avLst/>
              <a:gdLst/>
              <a:ahLst/>
              <a:cxnLst/>
              <a:rect l="l" t="t" r="r" b="b"/>
              <a:pathLst>
                <a:path w="2390773" h="1967098">
                  <a:moveTo>
                    <a:pt x="0" y="0"/>
                  </a:moveTo>
                  <a:lnTo>
                    <a:pt x="2390773" y="0"/>
                  </a:lnTo>
                  <a:lnTo>
                    <a:pt x="2390773" y="1967098"/>
                  </a:lnTo>
                  <a:lnTo>
                    <a:pt x="0" y="19670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9"/>
              <a:stretch>
                <a:fillRect t="-11542" b="-1956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CC0DF">
                <a:alpha val="100000"/>
              </a:srgbClr>
            </a:gs>
            <a:gs pos="100000">
              <a:srgbClr val="FFDE59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68618" y="6044337"/>
            <a:ext cx="22040613" cy="3957331"/>
          </a:xfrm>
          <a:custGeom>
            <a:avLst/>
            <a:gdLst/>
            <a:ahLst/>
            <a:cxnLst/>
            <a:rect l="l" t="t" r="r" b="b"/>
            <a:pathLst>
              <a:path w="22040613" h="3957331">
                <a:moveTo>
                  <a:pt x="0" y="0"/>
                </a:moveTo>
                <a:lnTo>
                  <a:pt x="22040614" y="0"/>
                </a:lnTo>
                <a:lnTo>
                  <a:pt x="22040614" y="3957331"/>
                </a:lnTo>
                <a:lnTo>
                  <a:pt x="0" y="39573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713114" y="1929537"/>
            <a:ext cx="7355205" cy="8229600"/>
          </a:xfrm>
          <a:custGeom>
            <a:avLst/>
            <a:gdLst/>
            <a:ahLst/>
            <a:cxnLst/>
            <a:rect l="l" t="t" r="r" b="b"/>
            <a:pathLst>
              <a:path w="7355205" h="8229600">
                <a:moveTo>
                  <a:pt x="0" y="0"/>
                </a:moveTo>
                <a:lnTo>
                  <a:pt x="7355205" y="0"/>
                </a:lnTo>
                <a:lnTo>
                  <a:pt x="735520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449662" y="9765053"/>
            <a:ext cx="19327956" cy="3064746"/>
            <a:chOff x="0" y="0"/>
            <a:chExt cx="5090491" cy="80717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090490" cy="807176"/>
            </a:xfrm>
            <a:custGeom>
              <a:avLst/>
              <a:gdLst/>
              <a:ahLst/>
              <a:cxnLst/>
              <a:rect l="l" t="t" r="r" b="b"/>
              <a:pathLst>
                <a:path w="5090490" h="807176">
                  <a:moveTo>
                    <a:pt x="20428" y="0"/>
                  </a:moveTo>
                  <a:lnTo>
                    <a:pt x="5070062" y="0"/>
                  </a:lnTo>
                  <a:cubicBezTo>
                    <a:pt x="5081344" y="0"/>
                    <a:pt x="5090490" y="9146"/>
                    <a:pt x="5090490" y="20428"/>
                  </a:cubicBezTo>
                  <a:lnTo>
                    <a:pt x="5090490" y="786748"/>
                  </a:lnTo>
                  <a:cubicBezTo>
                    <a:pt x="5090490" y="798030"/>
                    <a:pt x="5081344" y="807176"/>
                    <a:pt x="5070062" y="807176"/>
                  </a:cubicBezTo>
                  <a:lnTo>
                    <a:pt x="20428" y="807176"/>
                  </a:lnTo>
                  <a:cubicBezTo>
                    <a:pt x="9146" y="807176"/>
                    <a:pt x="0" y="798030"/>
                    <a:pt x="0" y="786748"/>
                  </a:cubicBezTo>
                  <a:lnTo>
                    <a:pt x="0" y="20428"/>
                  </a:lnTo>
                  <a:cubicBezTo>
                    <a:pt x="0" y="9146"/>
                    <a:pt x="9146" y="0"/>
                    <a:pt x="20428" y="0"/>
                  </a:cubicBezTo>
                  <a:close/>
                </a:path>
              </a:pathLst>
            </a:custGeom>
            <a:solidFill>
              <a:srgbClr val="ADC1C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5090491" cy="8452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4840609"/>
            <a:ext cx="10220994" cy="3631154"/>
            <a:chOff x="0" y="0"/>
            <a:chExt cx="2691949" cy="95635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691949" cy="956353"/>
            </a:xfrm>
            <a:custGeom>
              <a:avLst/>
              <a:gdLst/>
              <a:ahLst/>
              <a:cxnLst/>
              <a:rect l="l" t="t" r="r" b="b"/>
              <a:pathLst>
                <a:path w="2691949" h="956353">
                  <a:moveTo>
                    <a:pt x="38630" y="0"/>
                  </a:moveTo>
                  <a:lnTo>
                    <a:pt x="2653319" y="0"/>
                  </a:lnTo>
                  <a:cubicBezTo>
                    <a:pt x="2663564" y="0"/>
                    <a:pt x="2673390" y="4070"/>
                    <a:pt x="2680634" y="11314"/>
                  </a:cubicBezTo>
                  <a:cubicBezTo>
                    <a:pt x="2687879" y="18559"/>
                    <a:pt x="2691949" y="28385"/>
                    <a:pt x="2691949" y="38630"/>
                  </a:cubicBezTo>
                  <a:lnTo>
                    <a:pt x="2691949" y="917723"/>
                  </a:lnTo>
                  <a:cubicBezTo>
                    <a:pt x="2691949" y="939058"/>
                    <a:pt x="2674654" y="956353"/>
                    <a:pt x="2653319" y="956353"/>
                  </a:cubicBezTo>
                  <a:lnTo>
                    <a:pt x="38630" y="956353"/>
                  </a:lnTo>
                  <a:cubicBezTo>
                    <a:pt x="28385" y="956353"/>
                    <a:pt x="18559" y="952283"/>
                    <a:pt x="11314" y="945039"/>
                  </a:cubicBezTo>
                  <a:cubicBezTo>
                    <a:pt x="4070" y="937794"/>
                    <a:pt x="0" y="927968"/>
                    <a:pt x="0" y="917723"/>
                  </a:cubicBezTo>
                  <a:lnTo>
                    <a:pt x="0" y="38630"/>
                  </a:lnTo>
                  <a:cubicBezTo>
                    <a:pt x="0" y="17295"/>
                    <a:pt x="17295" y="0"/>
                    <a:pt x="3863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691949" cy="9944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43972" y="2657161"/>
            <a:ext cx="10350917" cy="1281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01"/>
              </a:lnSpc>
            </a:pPr>
            <a:r>
              <a:rPr lang="en-US" sz="10699">
                <a:solidFill>
                  <a:srgbClr val="323232"/>
                </a:solidFill>
                <a:latin typeface="Balabeloo"/>
                <a:ea typeface="Balabeloo"/>
                <a:cs typeface="Balabeloo"/>
                <a:sym typeface="Balabeloo"/>
              </a:rPr>
              <a:t>Thank   You</a:t>
            </a:r>
          </a:p>
        </p:txBody>
      </p:sp>
      <p:sp>
        <p:nvSpPr>
          <p:cNvPr id="11" name="Freeform 11"/>
          <p:cNvSpPr/>
          <p:nvPr/>
        </p:nvSpPr>
        <p:spPr>
          <a:xfrm>
            <a:off x="-1127252" y="-1068300"/>
            <a:ext cx="3373349" cy="3314316"/>
          </a:xfrm>
          <a:custGeom>
            <a:avLst/>
            <a:gdLst/>
            <a:ahLst/>
            <a:cxnLst/>
            <a:rect l="l" t="t" r="r" b="b"/>
            <a:pathLst>
              <a:path w="3373349" h="3314316">
                <a:moveTo>
                  <a:pt x="0" y="0"/>
                </a:moveTo>
                <a:lnTo>
                  <a:pt x="3373349" y="0"/>
                </a:lnTo>
                <a:lnTo>
                  <a:pt x="3373349" y="3314315"/>
                </a:lnTo>
                <a:lnTo>
                  <a:pt x="0" y="33143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736244" y="1028700"/>
            <a:ext cx="2664150" cy="978470"/>
          </a:xfrm>
          <a:custGeom>
            <a:avLst/>
            <a:gdLst/>
            <a:ahLst/>
            <a:cxnLst/>
            <a:rect l="l" t="t" r="r" b="b"/>
            <a:pathLst>
              <a:path w="2664150" h="978470">
                <a:moveTo>
                  <a:pt x="0" y="0"/>
                </a:moveTo>
                <a:lnTo>
                  <a:pt x="2664150" y="0"/>
                </a:lnTo>
                <a:lnTo>
                  <a:pt x="2664150" y="978470"/>
                </a:lnTo>
                <a:lnTo>
                  <a:pt x="0" y="9784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2417840" y="7416092"/>
            <a:ext cx="3945753" cy="3270043"/>
          </a:xfrm>
          <a:custGeom>
            <a:avLst/>
            <a:gdLst/>
            <a:ahLst/>
            <a:cxnLst/>
            <a:rect l="l" t="t" r="r" b="b"/>
            <a:pathLst>
              <a:path w="3945753" h="3270043">
                <a:moveTo>
                  <a:pt x="0" y="0"/>
                </a:moveTo>
                <a:lnTo>
                  <a:pt x="3945753" y="0"/>
                </a:lnTo>
                <a:lnTo>
                  <a:pt x="3945753" y="3270042"/>
                </a:lnTo>
                <a:lnTo>
                  <a:pt x="0" y="327004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-772652" y="3447516"/>
            <a:ext cx="2337932" cy="858659"/>
          </a:xfrm>
          <a:custGeom>
            <a:avLst/>
            <a:gdLst/>
            <a:ahLst/>
            <a:cxnLst/>
            <a:rect l="l" t="t" r="r" b="b"/>
            <a:pathLst>
              <a:path w="2337932" h="858659">
                <a:moveTo>
                  <a:pt x="0" y="0"/>
                </a:moveTo>
                <a:lnTo>
                  <a:pt x="2337932" y="0"/>
                </a:lnTo>
                <a:lnTo>
                  <a:pt x="2337932" y="858659"/>
                </a:lnTo>
                <a:lnTo>
                  <a:pt x="0" y="85865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6471445" y="588857"/>
            <a:ext cx="3361369" cy="1234539"/>
          </a:xfrm>
          <a:custGeom>
            <a:avLst/>
            <a:gdLst/>
            <a:ahLst/>
            <a:cxnLst/>
            <a:rect l="l" t="t" r="r" b="b"/>
            <a:pathLst>
              <a:path w="3361369" h="1234539">
                <a:moveTo>
                  <a:pt x="0" y="0"/>
                </a:moveTo>
                <a:lnTo>
                  <a:pt x="3361369" y="0"/>
                </a:lnTo>
                <a:lnTo>
                  <a:pt x="3361369" y="1234540"/>
                </a:lnTo>
                <a:lnTo>
                  <a:pt x="0" y="12345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1094889" y="892622"/>
            <a:ext cx="825145" cy="719481"/>
          </a:xfrm>
          <a:custGeom>
            <a:avLst/>
            <a:gdLst/>
            <a:ahLst/>
            <a:cxnLst/>
            <a:rect l="l" t="t" r="r" b="b"/>
            <a:pathLst>
              <a:path w="825145" h="719481">
                <a:moveTo>
                  <a:pt x="0" y="0"/>
                </a:moveTo>
                <a:lnTo>
                  <a:pt x="825145" y="0"/>
                </a:lnTo>
                <a:lnTo>
                  <a:pt x="825145" y="719480"/>
                </a:lnTo>
                <a:lnTo>
                  <a:pt x="0" y="71948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492499" t="-529256" b="-128919"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833525" y="4424019"/>
            <a:ext cx="825145" cy="719481"/>
          </a:xfrm>
          <a:custGeom>
            <a:avLst/>
            <a:gdLst/>
            <a:ahLst/>
            <a:cxnLst/>
            <a:rect l="l" t="t" r="r" b="b"/>
            <a:pathLst>
              <a:path w="825145" h="719481">
                <a:moveTo>
                  <a:pt x="0" y="0"/>
                </a:moveTo>
                <a:lnTo>
                  <a:pt x="825145" y="0"/>
                </a:lnTo>
                <a:lnTo>
                  <a:pt x="825145" y="719481"/>
                </a:lnTo>
                <a:lnTo>
                  <a:pt x="0" y="71948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492499" t="-529256" b="-128919"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743972" y="7324725"/>
            <a:ext cx="1810283" cy="2676943"/>
          </a:xfrm>
          <a:custGeom>
            <a:avLst/>
            <a:gdLst/>
            <a:ahLst/>
            <a:cxnLst/>
            <a:rect l="l" t="t" r="r" b="b"/>
            <a:pathLst>
              <a:path w="1810283" h="2676943">
                <a:moveTo>
                  <a:pt x="0" y="0"/>
                </a:moveTo>
                <a:lnTo>
                  <a:pt x="1810283" y="0"/>
                </a:lnTo>
                <a:lnTo>
                  <a:pt x="1810283" y="2676943"/>
                </a:lnTo>
                <a:lnTo>
                  <a:pt x="0" y="267694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2030026" y="8663197"/>
            <a:ext cx="1048459" cy="1235297"/>
          </a:xfrm>
          <a:custGeom>
            <a:avLst/>
            <a:gdLst/>
            <a:ahLst/>
            <a:cxnLst/>
            <a:rect l="l" t="t" r="r" b="b"/>
            <a:pathLst>
              <a:path w="1048459" h="1235297">
                <a:moveTo>
                  <a:pt x="0" y="0"/>
                </a:moveTo>
                <a:lnTo>
                  <a:pt x="1048458" y="0"/>
                </a:lnTo>
                <a:lnTo>
                  <a:pt x="1048458" y="1235297"/>
                </a:lnTo>
                <a:lnTo>
                  <a:pt x="0" y="123529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9832814" y="7416092"/>
            <a:ext cx="1940858" cy="2516509"/>
          </a:xfrm>
          <a:custGeom>
            <a:avLst/>
            <a:gdLst/>
            <a:ahLst/>
            <a:cxnLst/>
            <a:rect l="l" t="t" r="r" b="b"/>
            <a:pathLst>
              <a:path w="1940858" h="2516509">
                <a:moveTo>
                  <a:pt x="0" y="0"/>
                </a:moveTo>
                <a:lnTo>
                  <a:pt x="1940858" y="0"/>
                </a:lnTo>
                <a:lnTo>
                  <a:pt x="1940858" y="2516509"/>
                </a:lnTo>
                <a:lnTo>
                  <a:pt x="0" y="2516509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1565280" y="5560811"/>
            <a:ext cx="9147834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23232"/>
                </a:solidFill>
                <a:latin typeface="Sniglet"/>
                <a:ea typeface="Sniglet"/>
                <a:cs typeface="Sniglet"/>
                <a:sym typeface="Sniglet"/>
              </a:rPr>
              <a:t>Increasing green spaces in cities, such as parks and green roofs, helps improve air quality. Trees and plants absorb pollutants and provide oxygen, creating a healthier environment for city residents.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231</Words>
  <Application>Microsoft Office PowerPoint</Application>
  <PresentationFormat>Custom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Balabeloo</vt:lpstr>
      <vt:lpstr>Canva Sans</vt:lpstr>
      <vt:lpstr>Canva Sans Bold</vt:lpstr>
      <vt:lpstr>Sniglet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Illustrative Effective Strategies For Reducing Air Pollution in Cities Presentation</dc:title>
  <dc:creator>CSE-Gaurav Soni</dc:creator>
  <cp:lastModifiedBy>CSE-Gaurav Soni</cp:lastModifiedBy>
  <cp:revision>2</cp:revision>
  <dcterms:created xsi:type="dcterms:W3CDTF">2006-08-16T00:00:00Z</dcterms:created>
  <dcterms:modified xsi:type="dcterms:W3CDTF">2025-04-16T10:28:37Z</dcterms:modified>
  <dc:identifier>DAGTzCVMQCE</dc:identifier>
</cp:coreProperties>
</file>

<file path=docProps/thumbnail.jpeg>
</file>